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  <p:sldMasterId id="2147483708" r:id="rId5"/>
  </p:sldMasterIdLst>
  <p:notesMasterIdLst>
    <p:notesMasterId r:id="rId18"/>
  </p:notesMasterIdLst>
  <p:handoutMasterIdLst>
    <p:handoutMasterId r:id="rId19"/>
  </p:handoutMasterIdLst>
  <p:sldIdLst>
    <p:sldId id="285" r:id="rId6"/>
    <p:sldId id="289" r:id="rId7"/>
    <p:sldId id="298" r:id="rId8"/>
    <p:sldId id="290" r:id="rId9"/>
    <p:sldId id="291" r:id="rId10"/>
    <p:sldId id="293" r:id="rId11"/>
    <p:sldId id="292" r:id="rId12"/>
    <p:sldId id="294" r:id="rId13"/>
    <p:sldId id="295" r:id="rId14"/>
    <p:sldId id="296" r:id="rId15"/>
    <p:sldId id="297" r:id="rId16"/>
    <p:sldId id="299" r:id="rId17"/>
  </p:sldIdLst>
  <p:sldSz cx="12192000" cy="6858000"/>
  <p:notesSz cx="6797675" cy="9926638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3EABA7A-E21C-46F3-AD62-1E27DA508CD0}" type="datetime1">
              <a:rPr lang="hr-HR" smtClean="0"/>
              <a:t>15.4.2023.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C1826-7FC6-4BAD-AA10-DB7BD37CA204}" type="datetime1">
              <a:rPr lang="hr-HR" smtClean="0"/>
              <a:pPr/>
              <a:t>15.4.2023.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496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s-Latn-BA" noProof="0"/>
              <a:t>Kliknite kako biste dodali stil podnaslova matrice</a:t>
            </a:r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F86551-EDA8-4436-93AA-121A4E3AD0F1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AF02A-8A64-47B0-A363-B179E564864B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1B3635-6A3A-4296-B5DF-B4580ECB1AC4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2871267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 rot="1672168">
            <a:off x="-4011563" y="-3746089"/>
            <a:ext cx="8023123" cy="115922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51"/>
          <p:cNvSpPr>
            <a:spLocks noGrp="1"/>
          </p:cNvSpPr>
          <p:nvPr>
            <p:ph type="body" sz="quarter" idx="14" hasCustomPrompt="1"/>
          </p:nvPr>
        </p:nvSpPr>
        <p:spPr>
          <a:xfrm>
            <a:off x="5411972" y="1249612"/>
            <a:ext cx="6379924" cy="5180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6301" y="2316212"/>
            <a:ext cx="3377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Sample Case</a:t>
            </a:r>
            <a:endParaRPr lang="ru-RU" sz="4000" b="1" dirty="0"/>
          </a:p>
        </p:txBody>
      </p:sp>
      <p:sp>
        <p:nvSpPr>
          <p:cNvPr id="10" name="Овал 9"/>
          <p:cNvSpPr/>
          <p:nvPr userDrawn="1"/>
        </p:nvSpPr>
        <p:spPr>
          <a:xfrm>
            <a:off x="1079500" y="406400"/>
            <a:ext cx="1689100" cy="16891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335"/>
          <p:cNvGrpSpPr>
            <a:grpSpLocks noChangeAspect="1"/>
          </p:cNvGrpSpPr>
          <p:nvPr userDrawn="1"/>
        </p:nvGrpSpPr>
        <p:grpSpPr bwMode="auto">
          <a:xfrm>
            <a:off x="1396051" y="731357"/>
            <a:ext cx="1106205" cy="1010573"/>
            <a:chOff x="6658" y="10010"/>
            <a:chExt cx="3066" cy="3272"/>
          </a:xfrm>
          <a:solidFill>
            <a:schemeClr val="bg2"/>
          </a:solidFill>
        </p:grpSpPr>
        <p:sp>
          <p:nvSpPr>
            <p:cNvPr id="12" name="Freeform 337"/>
            <p:cNvSpPr>
              <a:spLocks noEditPoints="1"/>
            </p:cNvSpPr>
            <p:nvPr/>
          </p:nvSpPr>
          <p:spPr bwMode="auto">
            <a:xfrm>
              <a:off x="6658" y="10010"/>
              <a:ext cx="2656" cy="3272"/>
            </a:xfrm>
            <a:custGeom>
              <a:avLst/>
              <a:gdLst>
                <a:gd name="T0" fmla="*/ 195 w 5313"/>
                <a:gd name="T1" fmla="*/ 603 h 6544"/>
                <a:gd name="T2" fmla="*/ 191 w 5313"/>
                <a:gd name="T3" fmla="*/ 607 h 6544"/>
                <a:gd name="T4" fmla="*/ 193 w 5313"/>
                <a:gd name="T5" fmla="*/ 6349 h 6544"/>
                <a:gd name="T6" fmla="*/ 197 w 5313"/>
                <a:gd name="T7" fmla="*/ 6351 h 6544"/>
                <a:gd name="T8" fmla="*/ 4708 w 5313"/>
                <a:gd name="T9" fmla="*/ 6351 h 6544"/>
                <a:gd name="T10" fmla="*/ 4710 w 5313"/>
                <a:gd name="T11" fmla="*/ 6345 h 6544"/>
                <a:gd name="T12" fmla="*/ 4710 w 5313"/>
                <a:gd name="T13" fmla="*/ 605 h 6544"/>
                <a:gd name="T14" fmla="*/ 4704 w 5313"/>
                <a:gd name="T15" fmla="*/ 601 h 6544"/>
                <a:gd name="T16" fmla="*/ 606 w 5313"/>
                <a:gd name="T17" fmla="*/ 191 h 6544"/>
                <a:gd name="T18" fmla="*/ 602 w 5313"/>
                <a:gd name="T19" fmla="*/ 195 h 6544"/>
                <a:gd name="T20" fmla="*/ 600 w 5313"/>
                <a:gd name="T21" fmla="*/ 410 h 6544"/>
                <a:gd name="T22" fmla="*/ 4750 w 5313"/>
                <a:gd name="T23" fmla="*/ 414 h 6544"/>
                <a:gd name="T24" fmla="*/ 4828 w 5313"/>
                <a:gd name="T25" fmla="*/ 453 h 6544"/>
                <a:gd name="T26" fmla="*/ 4883 w 5313"/>
                <a:gd name="T27" fmla="*/ 521 h 6544"/>
                <a:gd name="T28" fmla="*/ 4903 w 5313"/>
                <a:gd name="T29" fmla="*/ 607 h 6544"/>
                <a:gd name="T30" fmla="*/ 5114 w 5313"/>
                <a:gd name="T31" fmla="*/ 5941 h 6544"/>
                <a:gd name="T32" fmla="*/ 5120 w 5313"/>
                <a:gd name="T33" fmla="*/ 5939 h 6544"/>
                <a:gd name="T34" fmla="*/ 5120 w 5313"/>
                <a:gd name="T35" fmla="*/ 197 h 6544"/>
                <a:gd name="T36" fmla="*/ 5118 w 5313"/>
                <a:gd name="T37" fmla="*/ 193 h 6544"/>
                <a:gd name="T38" fmla="*/ 606 w 5313"/>
                <a:gd name="T39" fmla="*/ 191 h 6544"/>
                <a:gd name="T40" fmla="*/ 5114 w 5313"/>
                <a:gd name="T41" fmla="*/ 0 h 6544"/>
                <a:gd name="T42" fmla="*/ 5202 w 5313"/>
                <a:gd name="T43" fmla="*/ 20 h 6544"/>
                <a:gd name="T44" fmla="*/ 5269 w 5313"/>
                <a:gd name="T45" fmla="*/ 74 h 6544"/>
                <a:gd name="T46" fmla="*/ 5307 w 5313"/>
                <a:gd name="T47" fmla="*/ 153 h 6544"/>
                <a:gd name="T48" fmla="*/ 5313 w 5313"/>
                <a:gd name="T49" fmla="*/ 5935 h 6544"/>
                <a:gd name="T50" fmla="*/ 5293 w 5313"/>
                <a:gd name="T51" fmla="*/ 6023 h 6544"/>
                <a:gd name="T52" fmla="*/ 5237 w 5313"/>
                <a:gd name="T53" fmla="*/ 6091 h 6544"/>
                <a:gd name="T54" fmla="*/ 5160 w 5313"/>
                <a:gd name="T55" fmla="*/ 6128 h 6544"/>
                <a:gd name="T56" fmla="*/ 4903 w 5313"/>
                <a:gd name="T57" fmla="*/ 6134 h 6544"/>
                <a:gd name="T58" fmla="*/ 4897 w 5313"/>
                <a:gd name="T59" fmla="*/ 6391 h 6544"/>
                <a:gd name="T60" fmla="*/ 4860 w 5313"/>
                <a:gd name="T61" fmla="*/ 6470 h 6544"/>
                <a:gd name="T62" fmla="*/ 4792 w 5313"/>
                <a:gd name="T63" fmla="*/ 6524 h 6544"/>
                <a:gd name="T64" fmla="*/ 4704 w 5313"/>
                <a:gd name="T65" fmla="*/ 6544 h 6544"/>
                <a:gd name="T66" fmla="*/ 153 w 5313"/>
                <a:gd name="T67" fmla="*/ 6538 h 6544"/>
                <a:gd name="T68" fmla="*/ 74 w 5313"/>
                <a:gd name="T69" fmla="*/ 6500 h 6544"/>
                <a:gd name="T70" fmla="*/ 20 w 5313"/>
                <a:gd name="T71" fmla="*/ 6433 h 6544"/>
                <a:gd name="T72" fmla="*/ 0 w 5313"/>
                <a:gd name="T73" fmla="*/ 6345 h 6544"/>
                <a:gd name="T74" fmla="*/ 4 w 5313"/>
                <a:gd name="T75" fmla="*/ 563 h 6544"/>
                <a:gd name="T76" fmla="*/ 44 w 5313"/>
                <a:gd name="T77" fmla="*/ 483 h 6544"/>
                <a:gd name="T78" fmla="*/ 111 w 5313"/>
                <a:gd name="T79" fmla="*/ 430 h 6544"/>
                <a:gd name="T80" fmla="*/ 197 w 5313"/>
                <a:gd name="T81" fmla="*/ 410 h 6544"/>
                <a:gd name="T82" fmla="*/ 410 w 5313"/>
                <a:gd name="T83" fmla="*/ 197 h 6544"/>
                <a:gd name="T84" fmla="*/ 429 w 5313"/>
                <a:gd name="T85" fmla="*/ 111 h 6544"/>
                <a:gd name="T86" fmla="*/ 483 w 5313"/>
                <a:gd name="T87" fmla="*/ 44 h 6544"/>
                <a:gd name="T88" fmla="*/ 563 w 5313"/>
                <a:gd name="T89" fmla="*/ 4 h 6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13" h="6544">
                  <a:moveTo>
                    <a:pt x="197" y="601"/>
                  </a:moveTo>
                  <a:lnTo>
                    <a:pt x="195" y="603"/>
                  </a:lnTo>
                  <a:lnTo>
                    <a:pt x="193" y="605"/>
                  </a:lnTo>
                  <a:lnTo>
                    <a:pt x="191" y="607"/>
                  </a:lnTo>
                  <a:lnTo>
                    <a:pt x="191" y="6345"/>
                  </a:lnTo>
                  <a:lnTo>
                    <a:pt x="193" y="6349"/>
                  </a:lnTo>
                  <a:lnTo>
                    <a:pt x="195" y="6351"/>
                  </a:lnTo>
                  <a:lnTo>
                    <a:pt x="197" y="6351"/>
                  </a:lnTo>
                  <a:lnTo>
                    <a:pt x="4704" y="6351"/>
                  </a:lnTo>
                  <a:lnTo>
                    <a:pt x="4708" y="6351"/>
                  </a:lnTo>
                  <a:lnTo>
                    <a:pt x="4710" y="6349"/>
                  </a:lnTo>
                  <a:lnTo>
                    <a:pt x="4710" y="6345"/>
                  </a:lnTo>
                  <a:lnTo>
                    <a:pt x="4710" y="607"/>
                  </a:lnTo>
                  <a:lnTo>
                    <a:pt x="4710" y="605"/>
                  </a:lnTo>
                  <a:lnTo>
                    <a:pt x="4708" y="603"/>
                  </a:lnTo>
                  <a:lnTo>
                    <a:pt x="4704" y="601"/>
                  </a:lnTo>
                  <a:lnTo>
                    <a:pt x="197" y="601"/>
                  </a:lnTo>
                  <a:close/>
                  <a:moveTo>
                    <a:pt x="606" y="191"/>
                  </a:moveTo>
                  <a:lnTo>
                    <a:pt x="604" y="193"/>
                  </a:lnTo>
                  <a:lnTo>
                    <a:pt x="602" y="195"/>
                  </a:lnTo>
                  <a:lnTo>
                    <a:pt x="600" y="197"/>
                  </a:lnTo>
                  <a:lnTo>
                    <a:pt x="600" y="410"/>
                  </a:lnTo>
                  <a:lnTo>
                    <a:pt x="4704" y="410"/>
                  </a:lnTo>
                  <a:lnTo>
                    <a:pt x="4750" y="414"/>
                  </a:lnTo>
                  <a:lnTo>
                    <a:pt x="4792" y="430"/>
                  </a:lnTo>
                  <a:lnTo>
                    <a:pt x="4828" y="453"/>
                  </a:lnTo>
                  <a:lnTo>
                    <a:pt x="4860" y="483"/>
                  </a:lnTo>
                  <a:lnTo>
                    <a:pt x="4883" y="521"/>
                  </a:lnTo>
                  <a:lnTo>
                    <a:pt x="4897" y="563"/>
                  </a:lnTo>
                  <a:lnTo>
                    <a:pt x="4903" y="607"/>
                  </a:lnTo>
                  <a:lnTo>
                    <a:pt x="4903" y="5941"/>
                  </a:lnTo>
                  <a:lnTo>
                    <a:pt x="5114" y="5941"/>
                  </a:lnTo>
                  <a:lnTo>
                    <a:pt x="5118" y="5941"/>
                  </a:lnTo>
                  <a:lnTo>
                    <a:pt x="5120" y="5939"/>
                  </a:lnTo>
                  <a:lnTo>
                    <a:pt x="5120" y="5935"/>
                  </a:lnTo>
                  <a:lnTo>
                    <a:pt x="5120" y="197"/>
                  </a:lnTo>
                  <a:lnTo>
                    <a:pt x="5120" y="195"/>
                  </a:lnTo>
                  <a:lnTo>
                    <a:pt x="5118" y="193"/>
                  </a:lnTo>
                  <a:lnTo>
                    <a:pt x="5114" y="191"/>
                  </a:lnTo>
                  <a:lnTo>
                    <a:pt x="606" y="191"/>
                  </a:lnTo>
                  <a:close/>
                  <a:moveTo>
                    <a:pt x="606" y="0"/>
                  </a:moveTo>
                  <a:lnTo>
                    <a:pt x="5114" y="0"/>
                  </a:lnTo>
                  <a:lnTo>
                    <a:pt x="5160" y="4"/>
                  </a:lnTo>
                  <a:lnTo>
                    <a:pt x="5202" y="20"/>
                  </a:lnTo>
                  <a:lnTo>
                    <a:pt x="5237" y="44"/>
                  </a:lnTo>
                  <a:lnTo>
                    <a:pt x="5269" y="74"/>
                  </a:lnTo>
                  <a:lnTo>
                    <a:pt x="5293" y="111"/>
                  </a:lnTo>
                  <a:lnTo>
                    <a:pt x="5307" y="153"/>
                  </a:lnTo>
                  <a:lnTo>
                    <a:pt x="5313" y="197"/>
                  </a:lnTo>
                  <a:lnTo>
                    <a:pt x="5313" y="5935"/>
                  </a:lnTo>
                  <a:lnTo>
                    <a:pt x="5307" y="5981"/>
                  </a:lnTo>
                  <a:lnTo>
                    <a:pt x="5293" y="6023"/>
                  </a:lnTo>
                  <a:lnTo>
                    <a:pt x="5269" y="6059"/>
                  </a:lnTo>
                  <a:lnTo>
                    <a:pt x="5237" y="6091"/>
                  </a:lnTo>
                  <a:lnTo>
                    <a:pt x="5202" y="6114"/>
                  </a:lnTo>
                  <a:lnTo>
                    <a:pt x="5160" y="6128"/>
                  </a:lnTo>
                  <a:lnTo>
                    <a:pt x="5114" y="6134"/>
                  </a:lnTo>
                  <a:lnTo>
                    <a:pt x="4903" y="6134"/>
                  </a:lnTo>
                  <a:lnTo>
                    <a:pt x="4903" y="6345"/>
                  </a:lnTo>
                  <a:lnTo>
                    <a:pt x="4897" y="6391"/>
                  </a:lnTo>
                  <a:lnTo>
                    <a:pt x="4883" y="6433"/>
                  </a:lnTo>
                  <a:lnTo>
                    <a:pt x="4860" y="6470"/>
                  </a:lnTo>
                  <a:lnTo>
                    <a:pt x="4828" y="6500"/>
                  </a:lnTo>
                  <a:lnTo>
                    <a:pt x="4792" y="6524"/>
                  </a:lnTo>
                  <a:lnTo>
                    <a:pt x="4750" y="6538"/>
                  </a:lnTo>
                  <a:lnTo>
                    <a:pt x="4704" y="6544"/>
                  </a:lnTo>
                  <a:lnTo>
                    <a:pt x="197" y="6544"/>
                  </a:lnTo>
                  <a:lnTo>
                    <a:pt x="153" y="6538"/>
                  </a:lnTo>
                  <a:lnTo>
                    <a:pt x="111" y="6524"/>
                  </a:lnTo>
                  <a:lnTo>
                    <a:pt x="74" y="6500"/>
                  </a:lnTo>
                  <a:lnTo>
                    <a:pt x="44" y="6470"/>
                  </a:lnTo>
                  <a:lnTo>
                    <a:pt x="20" y="6433"/>
                  </a:lnTo>
                  <a:lnTo>
                    <a:pt x="4" y="6391"/>
                  </a:lnTo>
                  <a:lnTo>
                    <a:pt x="0" y="6345"/>
                  </a:lnTo>
                  <a:lnTo>
                    <a:pt x="0" y="607"/>
                  </a:lnTo>
                  <a:lnTo>
                    <a:pt x="4" y="563"/>
                  </a:lnTo>
                  <a:lnTo>
                    <a:pt x="20" y="521"/>
                  </a:lnTo>
                  <a:lnTo>
                    <a:pt x="44" y="483"/>
                  </a:lnTo>
                  <a:lnTo>
                    <a:pt x="74" y="453"/>
                  </a:lnTo>
                  <a:lnTo>
                    <a:pt x="111" y="430"/>
                  </a:lnTo>
                  <a:lnTo>
                    <a:pt x="153" y="414"/>
                  </a:lnTo>
                  <a:lnTo>
                    <a:pt x="197" y="410"/>
                  </a:lnTo>
                  <a:lnTo>
                    <a:pt x="410" y="410"/>
                  </a:lnTo>
                  <a:lnTo>
                    <a:pt x="410" y="197"/>
                  </a:lnTo>
                  <a:lnTo>
                    <a:pt x="414" y="153"/>
                  </a:lnTo>
                  <a:lnTo>
                    <a:pt x="429" y="111"/>
                  </a:lnTo>
                  <a:lnTo>
                    <a:pt x="453" y="74"/>
                  </a:lnTo>
                  <a:lnTo>
                    <a:pt x="483" y="44"/>
                  </a:lnTo>
                  <a:lnTo>
                    <a:pt x="521" y="20"/>
                  </a:lnTo>
                  <a:lnTo>
                    <a:pt x="563" y="4"/>
                  </a:lnTo>
                  <a:lnTo>
                    <a:pt x="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338"/>
            <p:cNvSpPr>
              <a:spLocks/>
            </p:cNvSpPr>
            <p:nvPr/>
          </p:nvSpPr>
          <p:spPr bwMode="auto">
            <a:xfrm>
              <a:off x="7013" y="10675"/>
              <a:ext cx="1735" cy="97"/>
            </a:xfrm>
            <a:custGeom>
              <a:avLst/>
              <a:gdLst>
                <a:gd name="T0" fmla="*/ 95 w 3470"/>
                <a:gd name="T1" fmla="*/ 0 h 193"/>
                <a:gd name="T2" fmla="*/ 3374 w 3470"/>
                <a:gd name="T3" fmla="*/ 0 h 193"/>
                <a:gd name="T4" fmla="*/ 3404 w 3470"/>
                <a:gd name="T5" fmla="*/ 6 h 193"/>
                <a:gd name="T6" fmla="*/ 3430 w 3470"/>
                <a:gd name="T7" fmla="*/ 20 h 193"/>
                <a:gd name="T8" fmla="*/ 3452 w 3470"/>
                <a:gd name="T9" fmla="*/ 39 h 193"/>
                <a:gd name="T10" fmla="*/ 3466 w 3470"/>
                <a:gd name="T11" fmla="*/ 65 h 193"/>
                <a:gd name="T12" fmla="*/ 3470 w 3470"/>
                <a:gd name="T13" fmla="*/ 97 h 193"/>
                <a:gd name="T14" fmla="*/ 3466 w 3470"/>
                <a:gd name="T15" fmla="*/ 127 h 193"/>
                <a:gd name="T16" fmla="*/ 3452 w 3470"/>
                <a:gd name="T17" fmla="*/ 153 h 193"/>
                <a:gd name="T18" fmla="*/ 3430 w 3470"/>
                <a:gd name="T19" fmla="*/ 175 h 193"/>
                <a:gd name="T20" fmla="*/ 3404 w 3470"/>
                <a:gd name="T21" fmla="*/ 187 h 193"/>
                <a:gd name="T22" fmla="*/ 3374 w 3470"/>
                <a:gd name="T23" fmla="*/ 193 h 193"/>
                <a:gd name="T24" fmla="*/ 95 w 3470"/>
                <a:gd name="T25" fmla="*/ 193 h 193"/>
                <a:gd name="T26" fmla="*/ 65 w 3470"/>
                <a:gd name="T27" fmla="*/ 187 h 193"/>
                <a:gd name="T28" fmla="*/ 40 w 3470"/>
                <a:gd name="T29" fmla="*/ 175 h 193"/>
                <a:gd name="T30" fmla="*/ 18 w 3470"/>
                <a:gd name="T31" fmla="*/ 153 h 193"/>
                <a:gd name="T32" fmla="*/ 4 w 3470"/>
                <a:gd name="T33" fmla="*/ 127 h 193"/>
                <a:gd name="T34" fmla="*/ 0 w 3470"/>
                <a:gd name="T35" fmla="*/ 97 h 193"/>
                <a:gd name="T36" fmla="*/ 4 w 3470"/>
                <a:gd name="T37" fmla="*/ 65 h 193"/>
                <a:gd name="T38" fmla="*/ 18 w 3470"/>
                <a:gd name="T39" fmla="*/ 39 h 193"/>
                <a:gd name="T40" fmla="*/ 40 w 3470"/>
                <a:gd name="T41" fmla="*/ 20 h 193"/>
                <a:gd name="T42" fmla="*/ 65 w 3470"/>
                <a:gd name="T43" fmla="*/ 6 h 193"/>
                <a:gd name="T44" fmla="*/ 95 w 3470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0" h="193">
                  <a:moveTo>
                    <a:pt x="95" y="0"/>
                  </a:moveTo>
                  <a:lnTo>
                    <a:pt x="3374" y="0"/>
                  </a:lnTo>
                  <a:lnTo>
                    <a:pt x="3404" y="6"/>
                  </a:lnTo>
                  <a:lnTo>
                    <a:pt x="3430" y="20"/>
                  </a:lnTo>
                  <a:lnTo>
                    <a:pt x="3452" y="39"/>
                  </a:lnTo>
                  <a:lnTo>
                    <a:pt x="3466" y="65"/>
                  </a:lnTo>
                  <a:lnTo>
                    <a:pt x="3470" y="97"/>
                  </a:lnTo>
                  <a:lnTo>
                    <a:pt x="3466" y="127"/>
                  </a:lnTo>
                  <a:lnTo>
                    <a:pt x="3452" y="153"/>
                  </a:lnTo>
                  <a:lnTo>
                    <a:pt x="3430" y="175"/>
                  </a:lnTo>
                  <a:lnTo>
                    <a:pt x="3404" y="187"/>
                  </a:lnTo>
                  <a:lnTo>
                    <a:pt x="3374" y="193"/>
                  </a:lnTo>
                  <a:lnTo>
                    <a:pt x="95" y="193"/>
                  </a:lnTo>
                  <a:lnTo>
                    <a:pt x="65" y="187"/>
                  </a:lnTo>
                  <a:lnTo>
                    <a:pt x="40" y="175"/>
                  </a:lnTo>
                  <a:lnTo>
                    <a:pt x="18" y="153"/>
                  </a:lnTo>
                  <a:lnTo>
                    <a:pt x="4" y="127"/>
                  </a:lnTo>
                  <a:lnTo>
                    <a:pt x="0" y="97"/>
                  </a:lnTo>
                  <a:lnTo>
                    <a:pt x="4" y="65"/>
                  </a:lnTo>
                  <a:lnTo>
                    <a:pt x="18" y="39"/>
                  </a:lnTo>
                  <a:lnTo>
                    <a:pt x="40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339"/>
            <p:cNvSpPr>
              <a:spLocks/>
            </p:cNvSpPr>
            <p:nvPr/>
          </p:nvSpPr>
          <p:spPr bwMode="auto">
            <a:xfrm>
              <a:off x="7013" y="11290"/>
              <a:ext cx="1735" cy="96"/>
            </a:xfrm>
            <a:custGeom>
              <a:avLst/>
              <a:gdLst>
                <a:gd name="T0" fmla="*/ 95 w 3470"/>
                <a:gd name="T1" fmla="*/ 0 h 193"/>
                <a:gd name="T2" fmla="*/ 3374 w 3470"/>
                <a:gd name="T3" fmla="*/ 0 h 193"/>
                <a:gd name="T4" fmla="*/ 3404 w 3470"/>
                <a:gd name="T5" fmla="*/ 6 h 193"/>
                <a:gd name="T6" fmla="*/ 3430 w 3470"/>
                <a:gd name="T7" fmla="*/ 20 h 193"/>
                <a:gd name="T8" fmla="*/ 3452 w 3470"/>
                <a:gd name="T9" fmla="*/ 40 h 193"/>
                <a:gd name="T10" fmla="*/ 3466 w 3470"/>
                <a:gd name="T11" fmla="*/ 66 h 193"/>
                <a:gd name="T12" fmla="*/ 3470 w 3470"/>
                <a:gd name="T13" fmla="*/ 97 h 193"/>
                <a:gd name="T14" fmla="*/ 3466 w 3470"/>
                <a:gd name="T15" fmla="*/ 127 h 193"/>
                <a:gd name="T16" fmla="*/ 3452 w 3470"/>
                <a:gd name="T17" fmla="*/ 153 h 193"/>
                <a:gd name="T18" fmla="*/ 3430 w 3470"/>
                <a:gd name="T19" fmla="*/ 175 h 193"/>
                <a:gd name="T20" fmla="*/ 3404 w 3470"/>
                <a:gd name="T21" fmla="*/ 189 h 193"/>
                <a:gd name="T22" fmla="*/ 3374 w 3470"/>
                <a:gd name="T23" fmla="*/ 193 h 193"/>
                <a:gd name="T24" fmla="*/ 95 w 3470"/>
                <a:gd name="T25" fmla="*/ 193 h 193"/>
                <a:gd name="T26" fmla="*/ 65 w 3470"/>
                <a:gd name="T27" fmla="*/ 189 h 193"/>
                <a:gd name="T28" fmla="*/ 40 w 3470"/>
                <a:gd name="T29" fmla="*/ 175 h 193"/>
                <a:gd name="T30" fmla="*/ 18 w 3470"/>
                <a:gd name="T31" fmla="*/ 153 h 193"/>
                <a:gd name="T32" fmla="*/ 4 w 3470"/>
                <a:gd name="T33" fmla="*/ 127 h 193"/>
                <a:gd name="T34" fmla="*/ 0 w 3470"/>
                <a:gd name="T35" fmla="*/ 97 h 193"/>
                <a:gd name="T36" fmla="*/ 4 w 3470"/>
                <a:gd name="T37" fmla="*/ 66 h 193"/>
                <a:gd name="T38" fmla="*/ 18 w 3470"/>
                <a:gd name="T39" fmla="*/ 40 h 193"/>
                <a:gd name="T40" fmla="*/ 40 w 3470"/>
                <a:gd name="T41" fmla="*/ 20 h 193"/>
                <a:gd name="T42" fmla="*/ 65 w 3470"/>
                <a:gd name="T43" fmla="*/ 6 h 193"/>
                <a:gd name="T44" fmla="*/ 95 w 3470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0" h="193">
                  <a:moveTo>
                    <a:pt x="95" y="0"/>
                  </a:moveTo>
                  <a:lnTo>
                    <a:pt x="3374" y="0"/>
                  </a:lnTo>
                  <a:lnTo>
                    <a:pt x="3404" y="6"/>
                  </a:lnTo>
                  <a:lnTo>
                    <a:pt x="3430" y="20"/>
                  </a:lnTo>
                  <a:lnTo>
                    <a:pt x="3452" y="40"/>
                  </a:lnTo>
                  <a:lnTo>
                    <a:pt x="3466" y="66"/>
                  </a:lnTo>
                  <a:lnTo>
                    <a:pt x="3470" y="97"/>
                  </a:lnTo>
                  <a:lnTo>
                    <a:pt x="3466" y="127"/>
                  </a:lnTo>
                  <a:lnTo>
                    <a:pt x="3452" y="153"/>
                  </a:lnTo>
                  <a:lnTo>
                    <a:pt x="3430" y="175"/>
                  </a:lnTo>
                  <a:lnTo>
                    <a:pt x="3404" y="189"/>
                  </a:lnTo>
                  <a:lnTo>
                    <a:pt x="3374" y="193"/>
                  </a:lnTo>
                  <a:lnTo>
                    <a:pt x="95" y="193"/>
                  </a:lnTo>
                  <a:lnTo>
                    <a:pt x="65" y="189"/>
                  </a:lnTo>
                  <a:lnTo>
                    <a:pt x="40" y="175"/>
                  </a:lnTo>
                  <a:lnTo>
                    <a:pt x="18" y="153"/>
                  </a:lnTo>
                  <a:lnTo>
                    <a:pt x="4" y="127"/>
                  </a:lnTo>
                  <a:lnTo>
                    <a:pt x="0" y="97"/>
                  </a:lnTo>
                  <a:lnTo>
                    <a:pt x="4" y="66"/>
                  </a:lnTo>
                  <a:lnTo>
                    <a:pt x="18" y="40"/>
                  </a:lnTo>
                  <a:lnTo>
                    <a:pt x="40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340"/>
            <p:cNvSpPr>
              <a:spLocks/>
            </p:cNvSpPr>
            <p:nvPr/>
          </p:nvSpPr>
          <p:spPr bwMode="auto">
            <a:xfrm>
              <a:off x="7013" y="12725"/>
              <a:ext cx="1735" cy="96"/>
            </a:xfrm>
            <a:custGeom>
              <a:avLst/>
              <a:gdLst>
                <a:gd name="T0" fmla="*/ 95 w 3470"/>
                <a:gd name="T1" fmla="*/ 0 h 191"/>
                <a:gd name="T2" fmla="*/ 3374 w 3470"/>
                <a:gd name="T3" fmla="*/ 0 h 191"/>
                <a:gd name="T4" fmla="*/ 3404 w 3470"/>
                <a:gd name="T5" fmla="*/ 4 h 191"/>
                <a:gd name="T6" fmla="*/ 3430 w 3470"/>
                <a:gd name="T7" fmla="*/ 18 h 191"/>
                <a:gd name="T8" fmla="*/ 3452 w 3470"/>
                <a:gd name="T9" fmla="*/ 40 h 191"/>
                <a:gd name="T10" fmla="*/ 3466 w 3470"/>
                <a:gd name="T11" fmla="*/ 66 h 191"/>
                <a:gd name="T12" fmla="*/ 3470 w 3470"/>
                <a:gd name="T13" fmla="*/ 96 h 191"/>
                <a:gd name="T14" fmla="*/ 3466 w 3470"/>
                <a:gd name="T15" fmla="*/ 126 h 191"/>
                <a:gd name="T16" fmla="*/ 3452 w 3470"/>
                <a:gd name="T17" fmla="*/ 153 h 191"/>
                <a:gd name="T18" fmla="*/ 3430 w 3470"/>
                <a:gd name="T19" fmla="*/ 173 h 191"/>
                <a:gd name="T20" fmla="*/ 3404 w 3470"/>
                <a:gd name="T21" fmla="*/ 187 h 191"/>
                <a:gd name="T22" fmla="*/ 3374 w 3470"/>
                <a:gd name="T23" fmla="*/ 191 h 191"/>
                <a:gd name="T24" fmla="*/ 95 w 3470"/>
                <a:gd name="T25" fmla="*/ 191 h 191"/>
                <a:gd name="T26" fmla="*/ 65 w 3470"/>
                <a:gd name="T27" fmla="*/ 187 h 191"/>
                <a:gd name="T28" fmla="*/ 40 w 3470"/>
                <a:gd name="T29" fmla="*/ 173 h 191"/>
                <a:gd name="T30" fmla="*/ 18 w 3470"/>
                <a:gd name="T31" fmla="*/ 153 h 191"/>
                <a:gd name="T32" fmla="*/ 4 w 3470"/>
                <a:gd name="T33" fmla="*/ 126 h 191"/>
                <a:gd name="T34" fmla="*/ 0 w 3470"/>
                <a:gd name="T35" fmla="*/ 96 h 191"/>
                <a:gd name="T36" fmla="*/ 4 w 3470"/>
                <a:gd name="T37" fmla="*/ 66 h 191"/>
                <a:gd name="T38" fmla="*/ 18 w 3470"/>
                <a:gd name="T39" fmla="*/ 40 h 191"/>
                <a:gd name="T40" fmla="*/ 40 w 3470"/>
                <a:gd name="T41" fmla="*/ 18 h 191"/>
                <a:gd name="T42" fmla="*/ 65 w 3470"/>
                <a:gd name="T43" fmla="*/ 4 h 191"/>
                <a:gd name="T44" fmla="*/ 95 w 3470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0" h="191">
                  <a:moveTo>
                    <a:pt x="95" y="0"/>
                  </a:moveTo>
                  <a:lnTo>
                    <a:pt x="3374" y="0"/>
                  </a:lnTo>
                  <a:lnTo>
                    <a:pt x="3404" y="4"/>
                  </a:lnTo>
                  <a:lnTo>
                    <a:pt x="3430" y="18"/>
                  </a:lnTo>
                  <a:lnTo>
                    <a:pt x="3452" y="40"/>
                  </a:lnTo>
                  <a:lnTo>
                    <a:pt x="3466" y="66"/>
                  </a:lnTo>
                  <a:lnTo>
                    <a:pt x="3470" y="96"/>
                  </a:lnTo>
                  <a:lnTo>
                    <a:pt x="3466" y="126"/>
                  </a:lnTo>
                  <a:lnTo>
                    <a:pt x="3452" y="153"/>
                  </a:lnTo>
                  <a:lnTo>
                    <a:pt x="3430" y="173"/>
                  </a:lnTo>
                  <a:lnTo>
                    <a:pt x="3404" y="187"/>
                  </a:lnTo>
                  <a:lnTo>
                    <a:pt x="3374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3"/>
                  </a:lnTo>
                  <a:lnTo>
                    <a:pt x="4" y="126"/>
                  </a:lnTo>
                  <a:lnTo>
                    <a:pt x="0" y="96"/>
                  </a:lnTo>
                  <a:lnTo>
                    <a:pt x="4" y="66"/>
                  </a:lnTo>
                  <a:lnTo>
                    <a:pt x="18" y="40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341"/>
            <p:cNvSpPr>
              <a:spLocks/>
            </p:cNvSpPr>
            <p:nvPr/>
          </p:nvSpPr>
          <p:spPr bwMode="auto">
            <a:xfrm>
              <a:off x="7013" y="11906"/>
              <a:ext cx="1735" cy="95"/>
            </a:xfrm>
            <a:custGeom>
              <a:avLst/>
              <a:gdLst>
                <a:gd name="T0" fmla="*/ 95 w 3470"/>
                <a:gd name="T1" fmla="*/ 0 h 191"/>
                <a:gd name="T2" fmla="*/ 3374 w 3470"/>
                <a:gd name="T3" fmla="*/ 0 h 191"/>
                <a:gd name="T4" fmla="*/ 3404 w 3470"/>
                <a:gd name="T5" fmla="*/ 4 h 191"/>
                <a:gd name="T6" fmla="*/ 3430 w 3470"/>
                <a:gd name="T7" fmla="*/ 18 h 191"/>
                <a:gd name="T8" fmla="*/ 3452 w 3470"/>
                <a:gd name="T9" fmla="*/ 38 h 191"/>
                <a:gd name="T10" fmla="*/ 3466 w 3470"/>
                <a:gd name="T11" fmla="*/ 66 h 191"/>
                <a:gd name="T12" fmla="*/ 3470 w 3470"/>
                <a:gd name="T13" fmla="*/ 96 h 191"/>
                <a:gd name="T14" fmla="*/ 3466 w 3470"/>
                <a:gd name="T15" fmla="*/ 125 h 191"/>
                <a:gd name="T16" fmla="*/ 3452 w 3470"/>
                <a:gd name="T17" fmla="*/ 151 h 191"/>
                <a:gd name="T18" fmla="*/ 3430 w 3470"/>
                <a:gd name="T19" fmla="*/ 173 h 191"/>
                <a:gd name="T20" fmla="*/ 3404 w 3470"/>
                <a:gd name="T21" fmla="*/ 187 h 191"/>
                <a:gd name="T22" fmla="*/ 3374 w 3470"/>
                <a:gd name="T23" fmla="*/ 191 h 191"/>
                <a:gd name="T24" fmla="*/ 95 w 3470"/>
                <a:gd name="T25" fmla="*/ 191 h 191"/>
                <a:gd name="T26" fmla="*/ 65 w 3470"/>
                <a:gd name="T27" fmla="*/ 187 h 191"/>
                <a:gd name="T28" fmla="*/ 40 w 3470"/>
                <a:gd name="T29" fmla="*/ 173 h 191"/>
                <a:gd name="T30" fmla="*/ 18 w 3470"/>
                <a:gd name="T31" fmla="*/ 151 h 191"/>
                <a:gd name="T32" fmla="*/ 4 w 3470"/>
                <a:gd name="T33" fmla="*/ 125 h 191"/>
                <a:gd name="T34" fmla="*/ 0 w 3470"/>
                <a:gd name="T35" fmla="*/ 96 h 191"/>
                <a:gd name="T36" fmla="*/ 4 w 3470"/>
                <a:gd name="T37" fmla="*/ 66 h 191"/>
                <a:gd name="T38" fmla="*/ 18 w 3470"/>
                <a:gd name="T39" fmla="*/ 38 h 191"/>
                <a:gd name="T40" fmla="*/ 40 w 3470"/>
                <a:gd name="T41" fmla="*/ 18 h 191"/>
                <a:gd name="T42" fmla="*/ 65 w 3470"/>
                <a:gd name="T43" fmla="*/ 4 h 191"/>
                <a:gd name="T44" fmla="*/ 95 w 3470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0" h="191">
                  <a:moveTo>
                    <a:pt x="95" y="0"/>
                  </a:moveTo>
                  <a:lnTo>
                    <a:pt x="3374" y="0"/>
                  </a:lnTo>
                  <a:lnTo>
                    <a:pt x="3404" y="4"/>
                  </a:lnTo>
                  <a:lnTo>
                    <a:pt x="3430" y="18"/>
                  </a:lnTo>
                  <a:lnTo>
                    <a:pt x="3452" y="38"/>
                  </a:lnTo>
                  <a:lnTo>
                    <a:pt x="3466" y="66"/>
                  </a:lnTo>
                  <a:lnTo>
                    <a:pt x="3470" y="96"/>
                  </a:lnTo>
                  <a:lnTo>
                    <a:pt x="3466" y="125"/>
                  </a:lnTo>
                  <a:lnTo>
                    <a:pt x="3452" y="151"/>
                  </a:lnTo>
                  <a:lnTo>
                    <a:pt x="3430" y="173"/>
                  </a:lnTo>
                  <a:lnTo>
                    <a:pt x="3404" y="187"/>
                  </a:lnTo>
                  <a:lnTo>
                    <a:pt x="3374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1"/>
                  </a:lnTo>
                  <a:lnTo>
                    <a:pt x="4" y="125"/>
                  </a:lnTo>
                  <a:lnTo>
                    <a:pt x="0" y="96"/>
                  </a:lnTo>
                  <a:lnTo>
                    <a:pt x="4" y="66"/>
                  </a:lnTo>
                  <a:lnTo>
                    <a:pt x="18" y="38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342"/>
            <p:cNvSpPr>
              <a:spLocks/>
            </p:cNvSpPr>
            <p:nvPr/>
          </p:nvSpPr>
          <p:spPr bwMode="auto">
            <a:xfrm>
              <a:off x="7013" y="10880"/>
              <a:ext cx="506" cy="97"/>
            </a:xfrm>
            <a:custGeom>
              <a:avLst/>
              <a:gdLst>
                <a:gd name="T0" fmla="*/ 95 w 1012"/>
                <a:gd name="T1" fmla="*/ 0 h 193"/>
                <a:gd name="T2" fmla="*/ 914 w 1012"/>
                <a:gd name="T3" fmla="*/ 0 h 193"/>
                <a:gd name="T4" fmla="*/ 946 w 1012"/>
                <a:gd name="T5" fmla="*/ 6 h 193"/>
                <a:gd name="T6" fmla="*/ 972 w 1012"/>
                <a:gd name="T7" fmla="*/ 20 h 193"/>
                <a:gd name="T8" fmla="*/ 992 w 1012"/>
                <a:gd name="T9" fmla="*/ 40 h 193"/>
                <a:gd name="T10" fmla="*/ 1006 w 1012"/>
                <a:gd name="T11" fmla="*/ 66 h 193"/>
                <a:gd name="T12" fmla="*/ 1012 w 1012"/>
                <a:gd name="T13" fmla="*/ 98 h 193"/>
                <a:gd name="T14" fmla="*/ 1006 w 1012"/>
                <a:gd name="T15" fmla="*/ 128 h 193"/>
                <a:gd name="T16" fmla="*/ 992 w 1012"/>
                <a:gd name="T17" fmla="*/ 154 h 193"/>
                <a:gd name="T18" fmla="*/ 972 w 1012"/>
                <a:gd name="T19" fmla="*/ 175 h 193"/>
                <a:gd name="T20" fmla="*/ 946 w 1012"/>
                <a:gd name="T21" fmla="*/ 187 h 193"/>
                <a:gd name="T22" fmla="*/ 914 w 1012"/>
                <a:gd name="T23" fmla="*/ 193 h 193"/>
                <a:gd name="T24" fmla="*/ 95 w 1012"/>
                <a:gd name="T25" fmla="*/ 193 h 193"/>
                <a:gd name="T26" fmla="*/ 65 w 1012"/>
                <a:gd name="T27" fmla="*/ 187 h 193"/>
                <a:gd name="T28" fmla="*/ 40 w 1012"/>
                <a:gd name="T29" fmla="*/ 175 h 193"/>
                <a:gd name="T30" fmla="*/ 18 w 1012"/>
                <a:gd name="T31" fmla="*/ 154 h 193"/>
                <a:gd name="T32" fmla="*/ 4 w 1012"/>
                <a:gd name="T33" fmla="*/ 128 h 193"/>
                <a:gd name="T34" fmla="*/ 0 w 1012"/>
                <a:gd name="T35" fmla="*/ 98 h 193"/>
                <a:gd name="T36" fmla="*/ 4 w 1012"/>
                <a:gd name="T37" fmla="*/ 66 h 193"/>
                <a:gd name="T38" fmla="*/ 18 w 1012"/>
                <a:gd name="T39" fmla="*/ 40 h 193"/>
                <a:gd name="T40" fmla="*/ 40 w 1012"/>
                <a:gd name="T41" fmla="*/ 20 h 193"/>
                <a:gd name="T42" fmla="*/ 65 w 1012"/>
                <a:gd name="T43" fmla="*/ 6 h 193"/>
                <a:gd name="T44" fmla="*/ 95 w 1012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2" h="193">
                  <a:moveTo>
                    <a:pt x="95" y="0"/>
                  </a:moveTo>
                  <a:lnTo>
                    <a:pt x="914" y="0"/>
                  </a:lnTo>
                  <a:lnTo>
                    <a:pt x="946" y="6"/>
                  </a:lnTo>
                  <a:lnTo>
                    <a:pt x="972" y="20"/>
                  </a:lnTo>
                  <a:lnTo>
                    <a:pt x="992" y="40"/>
                  </a:lnTo>
                  <a:lnTo>
                    <a:pt x="1006" y="66"/>
                  </a:lnTo>
                  <a:lnTo>
                    <a:pt x="1012" y="98"/>
                  </a:lnTo>
                  <a:lnTo>
                    <a:pt x="1006" y="128"/>
                  </a:lnTo>
                  <a:lnTo>
                    <a:pt x="992" y="154"/>
                  </a:lnTo>
                  <a:lnTo>
                    <a:pt x="972" y="175"/>
                  </a:lnTo>
                  <a:lnTo>
                    <a:pt x="946" y="187"/>
                  </a:lnTo>
                  <a:lnTo>
                    <a:pt x="914" y="193"/>
                  </a:lnTo>
                  <a:lnTo>
                    <a:pt x="95" y="193"/>
                  </a:lnTo>
                  <a:lnTo>
                    <a:pt x="65" y="187"/>
                  </a:lnTo>
                  <a:lnTo>
                    <a:pt x="40" y="175"/>
                  </a:lnTo>
                  <a:lnTo>
                    <a:pt x="18" y="154"/>
                  </a:lnTo>
                  <a:lnTo>
                    <a:pt x="4" y="128"/>
                  </a:lnTo>
                  <a:lnTo>
                    <a:pt x="0" y="98"/>
                  </a:lnTo>
                  <a:lnTo>
                    <a:pt x="4" y="66"/>
                  </a:lnTo>
                  <a:lnTo>
                    <a:pt x="18" y="40"/>
                  </a:lnTo>
                  <a:lnTo>
                    <a:pt x="40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343"/>
            <p:cNvSpPr>
              <a:spLocks/>
            </p:cNvSpPr>
            <p:nvPr/>
          </p:nvSpPr>
          <p:spPr bwMode="auto">
            <a:xfrm>
              <a:off x="7627" y="10880"/>
              <a:ext cx="1121" cy="97"/>
            </a:xfrm>
            <a:custGeom>
              <a:avLst/>
              <a:gdLst>
                <a:gd name="T0" fmla="*/ 95 w 2241"/>
                <a:gd name="T1" fmla="*/ 0 h 193"/>
                <a:gd name="T2" fmla="*/ 2145 w 2241"/>
                <a:gd name="T3" fmla="*/ 0 h 193"/>
                <a:gd name="T4" fmla="*/ 2175 w 2241"/>
                <a:gd name="T5" fmla="*/ 6 h 193"/>
                <a:gd name="T6" fmla="*/ 2201 w 2241"/>
                <a:gd name="T7" fmla="*/ 20 h 193"/>
                <a:gd name="T8" fmla="*/ 2223 w 2241"/>
                <a:gd name="T9" fmla="*/ 40 h 193"/>
                <a:gd name="T10" fmla="*/ 2237 w 2241"/>
                <a:gd name="T11" fmla="*/ 66 h 193"/>
                <a:gd name="T12" fmla="*/ 2241 w 2241"/>
                <a:gd name="T13" fmla="*/ 98 h 193"/>
                <a:gd name="T14" fmla="*/ 2237 w 2241"/>
                <a:gd name="T15" fmla="*/ 128 h 193"/>
                <a:gd name="T16" fmla="*/ 2223 w 2241"/>
                <a:gd name="T17" fmla="*/ 154 h 193"/>
                <a:gd name="T18" fmla="*/ 2201 w 2241"/>
                <a:gd name="T19" fmla="*/ 175 h 193"/>
                <a:gd name="T20" fmla="*/ 2175 w 2241"/>
                <a:gd name="T21" fmla="*/ 187 h 193"/>
                <a:gd name="T22" fmla="*/ 2145 w 2241"/>
                <a:gd name="T23" fmla="*/ 193 h 193"/>
                <a:gd name="T24" fmla="*/ 95 w 2241"/>
                <a:gd name="T25" fmla="*/ 193 h 193"/>
                <a:gd name="T26" fmla="*/ 65 w 2241"/>
                <a:gd name="T27" fmla="*/ 187 h 193"/>
                <a:gd name="T28" fmla="*/ 39 w 2241"/>
                <a:gd name="T29" fmla="*/ 175 h 193"/>
                <a:gd name="T30" fmla="*/ 18 w 2241"/>
                <a:gd name="T31" fmla="*/ 154 h 193"/>
                <a:gd name="T32" fmla="*/ 6 w 2241"/>
                <a:gd name="T33" fmla="*/ 128 h 193"/>
                <a:gd name="T34" fmla="*/ 0 w 2241"/>
                <a:gd name="T35" fmla="*/ 98 h 193"/>
                <a:gd name="T36" fmla="*/ 6 w 2241"/>
                <a:gd name="T37" fmla="*/ 66 h 193"/>
                <a:gd name="T38" fmla="*/ 18 w 2241"/>
                <a:gd name="T39" fmla="*/ 40 h 193"/>
                <a:gd name="T40" fmla="*/ 39 w 2241"/>
                <a:gd name="T41" fmla="*/ 20 h 193"/>
                <a:gd name="T42" fmla="*/ 65 w 2241"/>
                <a:gd name="T43" fmla="*/ 6 h 193"/>
                <a:gd name="T44" fmla="*/ 95 w 2241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41" h="193">
                  <a:moveTo>
                    <a:pt x="95" y="0"/>
                  </a:moveTo>
                  <a:lnTo>
                    <a:pt x="2145" y="0"/>
                  </a:lnTo>
                  <a:lnTo>
                    <a:pt x="2175" y="6"/>
                  </a:lnTo>
                  <a:lnTo>
                    <a:pt x="2201" y="20"/>
                  </a:lnTo>
                  <a:lnTo>
                    <a:pt x="2223" y="40"/>
                  </a:lnTo>
                  <a:lnTo>
                    <a:pt x="2237" y="66"/>
                  </a:lnTo>
                  <a:lnTo>
                    <a:pt x="2241" y="98"/>
                  </a:lnTo>
                  <a:lnTo>
                    <a:pt x="2237" y="128"/>
                  </a:lnTo>
                  <a:lnTo>
                    <a:pt x="2223" y="154"/>
                  </a:lnTo>
                  <a:lnTo>
                    <a:pt x="2201" y="175"/>
                  </a:lnTo>
                  <a:lnTo>
                    <a:pt x="2175" y="187"/>
                  </a:lnTo>
                  <a:lnTo>
                    <a:pt x="2145" y="193"/>
                  </a:lnTo>
                  <a:lnTo>
                    <a:pt x="95" y="193"/>
                  </a:lnTo>
                  <a:lnTo>
                    <a:pt x="65" y="187"/>
                  </a:lnTo>
                  <a:lnTo>
                    <a:pt x="39" y="175"/>
                  </a:lnTo>
                  <a:lnTo>
                    <a:pt x="18" y="154"/>
                  </a:lnTo>
                  <a:lnTo>
                    <a:pt x="6" y="128"/>
                  </a:lnTo>
                  <a:lnTo>
                    <a:pt x="0" y="98"/>
                  </a:lnTo>
                  <a:lnTo>
                    <a:pt x="6" y="66"/>
                  </a:lnTo>
                  <a:lnTo>
                    <a:pt x="18" y="40"/>
                  </a:lnTo>
                  <a:lnTo>
                    <a:pt x="39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344"/>
            <p:cNvSpPr>
              <a:spLocks/>
            </p:cNvSpPr>
            <p:nvPr/>
          </p:nvSpPr>
          <p:spPr bwMode="auto">
            <a:xfrm>
              <a:off x="7013" y="11085"/>
              <a:ext cx="1325" cy="97"/>
            </a:xfrm>
            <a:custGeom>
              <a:avLst/>
              <a:gdLst>
                <a:gd name="T0" fmla="*/ 95 w 2650"/>
                <a:gd name="T1" fmla="*/ 0 h 193"/>
                <a:gd name="T2" fmla="*/ 2555 w 2650"/>
                <a:gd name="T3" fmla="*/ 0 h 193"/>
                <a:gd name="T4" fmla="*/ 2585 w 2650"/>
                <a:gd name="T5" fmla="*/ 6 h 193"/>
                <a:gd name="T6" fmla="*/ 2611 w 2650"/>
                <a:gd name="T7" fmla="*/ 20 h 193"/>
                <a:gd name="T8" fmla="*/ 2632 w 2650"/>
                <a:gd name="T9" fmla="*/ 40 h 193"/>
                <a:gd name="T10" fmla="*/ 2644 w 2650"/>
                <a:gd name="T11" fmla="*/ 66 h 193"/>
                <a:gd name="T12" fmla="*/ 2650 w 2650"/>
                <a:gd name="T13" fmla="*/ 98 h 193"/>
                <a:gd name="T14" fmla="*/ 2644 w 2650"/>
                <a:gd name="T15" fmla="*/ 127 h 193"/>
                <a:gd name="T16" fmla="*/ 2632 w 2650"/>
                <a:gd name="T17" fmla="*/ 153 h 193"/>
                <a:gd name="T18" fmla="*/ 2611 w 2650"/>
                <a:gd name="T19" fmla="*/ 175 h 193"/>
                <a:gd name="T20" fmla="*/ 2585 w 2650"/>
                <a:gd name="T21" fmla="*/ 187 h 193"/>
                <a:gd name="T22" fmla="*/ 2555 w 2650"/>
                <a:gd name="T23" fmla="*/ 193 h 193"/>
                <a:gd name="T24" fmla="*/ 95 w 2650"/>
                <a:gd name="T25" fmla="*/ 193 h 193"/>
                <a:gd name="T26" fmla="*/ 65 w 2650"/>
                <a:gd name="T27" fmla="*/ 187 h 193"/>
                <a:gd name="T28" fmla="*/ 40 w 2650"/>
                <a:gd name="T29" fmla="*/ 175 h 193"/>
                <a:gd name="T30" fmla="*/ 18 w 2650"/>
                <a:gd name="T31" fmla="*/ 153 h 193"/>
                <a:gd name="T32" fmla="*/ 4 w 2650"/>
                <a:gd name="T33" fmla="*/ 127 h 193"/>
                <a:gd name="T34" fmla="*/ 0 w 2650"/>
                <a:gd name="T35" fmla="*/ 98 h 193"/>
                <a:gd name="T36" fmla="*/ 4 w 2650"/>
                <a:gd name="T37" fmla="*/ 66 h 193"/>
                <a:gd name="T38" fmla="*/ 18 w 2650"/>
                <a:gd name="T39" fmla="*/ 40 h 193"/>
                <a:gd name="T40" fmla="*/ 40 w 2650"/>
                <a:gd name="T41" fmla="*/ 20 h 193"/>
                <a:gd name="T42" fmla="*/ 65 w 2650"/>
                <a:gd name="T43" fmla="*/ 6 h 193"/>
                <a:gd name="T44" fmla="*/ 95 w 2650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0" h="193">
                  <a:moveTo>
                    <a:pt x="95" y="0"/>
                  </a:moveTo>
                  <a:lnTo>
                    <a:pt x="2555" y="0"/>
                  </a:lnTo>
                  <a:lnTo>
                    <a:pt x="2585" y="6"/>
                  </a:lnTo>
                  <a:lnTo>
                    <a:pt x="2611" y="20"/>
                  </a:lnTo>
                  <a:lnTo>
                    <a:pt x="2632" y="40"/>
                  </a:lnTo>
                  <a:lnTo>
                    <a:pt x="2644" y="66"/>
                  </a:lnTo>
                  <a:lnTo>
                    <a:pt x="2650" y="98"/>
                  </a:lnTo>
                  <a:lnTo>
                    <a:pt x="2644" y="127"/>
                  </a:lnTo>
                  <a:lnTo>
                    <a:pt x="2632" y="153"/>
                  </a:lnTo>
                  <a:lnTo>
                    <a:pt x="2611" y="175"/>
                  </a:lnTo>
                  <a:lnTo>
                    <a:pt x="2585" y="187"/>
                  </a:lnTo>
                  <a:lnTo>
                    <a:pt x="2555" y="193"/>
                  </a:lnTo>
                  <a:lnTo>
                    <a:pt x="95" y="193"/>
                  </a:lnTo>
                  <a:lnTo>
                    <a:pt x="65" y="187"/>
                  </a:lnTo>
                  <a:lnTo>
                    <a:pt x="40" y="175"/>
                  </a:lnTo>
                  <a:lnTo>
                    <a:pt x="18" y="153"/>
                  </a:lnTo>
                  <a:lnTo>
                    <a:pt x="4" y="127"/>
                  </a:lnTo>
                  <a:lnTo>
                    <a:pt x="0" y="98"/>
                  </a:lnTo>
                  <a:lnTo>
                    <a:pt x="4" y="66"/>
                  </a:lnTo>
                  <a:lnTo>
                    <a:pt x="18" y="40"/>
                  </a:lnTo>
                  <a:lnTo>
                    <a:pt x="40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345"/>
            <p:cNvSpPr>
              <a:spLocks/>
            </p:cNvSpPr>
            <p:nvPr/>
          </p:nvSpPr>
          <p:spPr bwMode="auto">
            <a:xfrm>
              <a:off x="8447" y="11085"/>
              <a:ext cx="301" cy="97"/>
            </a:xfrm>
            <a:custGeom>
              <a:avLst/>
              <a:gdLst>
                <a:gd name="T0" fmla="*/ 97 w 603"/>
                <a:gd name="T1" fmla="*/ 0 h 193"/>
                <a:gd name="T2" fmla="*/ 507 w 603"/>
                <a:gd name="T3" fmla="*/ 0 h 193"/>
                <a:gd name="T4" fmla="*/ 537 w 603"/>
                <a:gd name="T5" fmla="*/ 6 h 193"/>
                <a:gd name="T6" fmla="*/ 563 w 603"/>
                <a:gd name="T7" fmla="*/ 20 h 193"/>
                <a:gd name="T8" fmla="*/ 585 w 603"/>
                <a:gd name="T9" fmla="*/ 40 h 193"/>
                <a:gd name="T10" fmla="*/ 599 w 603"/>
                <a:gd name="T11" fmla="*/ 66 h 193"/>
                <a:gd name="T12" fmla="*/ 603 w 603"/>
                <a:gd name="T13" fmla="*/ 98 h 193"/>
                <a:gd name="T14" fmla="*/ 599 w 603"/>
                <a:gd name="T15" fmla="*/ 127 h 193"/>
                <a:gd name="T16" fmla="*/ 585 w 603"/>
                <a:gd name="T17" fmla="*/ 153 h 193"/>
                <a:gd name="T18" fmla="*/ 563 w 603"/>
                <a:gd name="T19" fmla="*/ 175 h 193"/>
                <a:gd name="T20" fmla="*/ 537 w 603"/>
                <a:gd name="T21" fmla="*/ 187 h 193"/>
                <a:gd name="T22" fmla="*/ 507 w 603"/>
                <a:gd name="T23" fmla="*/ 193 h 193"/>
                <a:gd name="T24" fmla="*/ 97 w 603"/>
                <a:gd name="T25" fmla="*/ 193 h 193"/>
                <a:gd name="T26" fmla="*/ 66 w 603"/>
                <a:gd name="T27" fmla="*/ 187 h 193"/>
                <a:gd name="T28" fmla="*/ 40 w 603"/>
                <a:gd name="T29" fmla="*/ 175 h 193"/>
                <a:gd name="T30" fmla="*/ 20 w 603"/>
                <a:gd name="T31" fmla="*/ 153 h 193"/>
                <a:gd name="T32" fmla="*/ 6 w 603"/>
                <a:gd name="T33" fmla="*/ 127 h 193"/>
                <a:gd name="T34" fmla="*/ 0 w 603"/>
                <a:gd name="T35" fmla="*/ 98 h 193"/>
                <a:gd name="T36" fmla="*/ 6 w 603"/>
                <a:gd name="T37" fmla="*/ 66 h 193"/>
                <a:gd name="T38" fmla="*/ 20 w 603"/>
                <a:gd name="T39" fmla="*/ 40 h 193"/>
                <a:gd name="T40" fmla="*/ 40 w 603"/>
                <a:gd name="T41" fmla="*/ 20 h 193"/>
                <a:gd name="T42" fmla="*/ 66 w 603"/>
                <a:gd name="T43" fmla="*/ 6 h 193"/>
                <a:gd name="T44" fmla="*/ 97 w 603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" h="193">
                  <a:moveTo>
                    <a:pt x="97" y="0"/>
                  </a:moveTo>
                  <a:lnTo>
                    <a:pt x="507" y="0"/>
                  </a:lnTo>
                  <a:lnTo>
                    <a:pt x="537" y="6"/>
                  </a:lnTo>
                  <a:lnTo>
                    <a:pt x="563" y="20"/>
                  </a:lnTo>
                  <a:lnTo>
                    <a:pt x="585" y="40"/>
                  </a:lnTo>
                  <a:lnTo>
                    <a:pt x="599" y="66"/>
                  </a:lnTo>
                  <a:lnTo>
                    <a:pt x="603" y="98"/>
                  </a:lnTo>
                  <a:lnTo>
                    <a:pt x="599" y="127"/>
                  </a:lnTo>
                  <a:lnTo>
                    <a:pt x="585" y="153"/>
                  </a:lnTo>
                  <a:lnTo>
                    <a:pt x="563" y="175"/>
                  </a:lnTo>
                  <a:lnTo>
                    <a:pt x="537" y="187"/>
                  </a:lnTo>
                  <a:lnTo>
                    <a:pt x="507" y="193"/>
                  </a:lnTo>
                  <a:lnTo>
                    <a:pt x="97" y="193"/>
                  </a:lnTo>
                  <a:lnTo>
                    <a:pt x="66" y="187"/>
                  </a:lnTo>
                  <a:lnTo>
                    <a:pt x="40" y="175"/>
                  </a:lnTo>
                  <a:lnTo>
                    <a:pt x="20" y="153"/>
                  </a:lnTo>
                  <a:lnTo>
                    <a:pt x="6" y="127"/>
                  </a:lnTo>
                  <a:lnTo>
                    <a:pt x="0" y="98"/>
                  </a:lnTo>
                  <a:lnTo>
                    <a:pt x="6" y="66"/>
                  </a:lnTo>
                  <a:lnTo>
                    <a:pt x="20" y="40"/>
                  </a:lnTo>
                  <a:lnTo>
                    <a:pt x="40" y="20"/>
                  </a:lnTo>
                  <a:lnTo>
                    <a:pt x="66" y="6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346"/>
            <p:cNvSpPr>
              <a:spLocks/>
            </p:cNvSpPr>
            <p:nvPr/>
          </p:nvSpPr>
          <p:spPr bwMode="auto">
            <a:xfrm>
              <a:off x="7013" y="12520"/>
              <a:ext cx="1735" cy="96"/>
            </a:xfrm>
            <a:custGeom>
              <a:avLst/>
              <a:gdLst>
                <a:gd name="T0" fmla="*/ 95 w 3470"/>
                <a:gd name="T1" fmla="*/ 0 h 191"/>
                <a:gd name="T2" fmla="*/ 3374 w 3470"/>
                <a:gd name="T3" fmla="*/ 0 h 191"/>
                <a:gd name="T4" fmla="*/ 3404 w 3470"/>
                <a:gd name="T5" fmla="*/ 4 h 191"/>
                <a:gd name="T6" fmla="*/ 3430 w 3470"/>
                <a:gd name="T7" fmla="*/ 18 h 191"/>
                <a:gd name="T8" fmla="*/ 3452 w 3470"/>
                <a:gd name="T9" fmla="*/ 38 h 191"/>
                <a:gd name="T10" fmla="*/ 3466 w 3470"/>
                <a:gd name="T11" fmla="*/ 66 h 191"/>
                <a:gd name="T12" fmla="*/ 3470 w 3470"/>
                <a:gd name="T13" fmla="*/ 96 h 191"/>
                <a:gd name="T14" fmla="*/ 3466 w 3470"/>
                <a:gd name="T15" fmla="*/ 126 h 191"/>
                <a:gd name="T16" fmla="*/ 3452 w 3470"/>
                <a:gd name="T17" fmla="*/ 154 h 191"/>
                <a:gd name="T18" fmla="*/ 3430 w 3470"/>
                <a:gd name="T19" fmla="*/ 173 h 191"/>
                <a:gd name="T20" fmla="*/ 3404 w 3470"/>
                <a:gd name="T21" fmla="*/ 187 h 191"/>
                <a:gd name="T22" fmla="*/ 3374 w 3470"/>
                <a:gd name="T23" fmla="*/ 191 h 191"/>
                <a:gd name="T24" fmla="*/ 95 w 3470"/>
                <a:gd name="T25" fmla="*/ 191 h 191"/>
                <a:gd name="T26" fmla="*/ 65 w 3470"/>
                <a:gd name="T27" fmla="*/ 187 h 191"/>
                <a:gd name="T28" fmla="*/ 40 w 3470"/>
                <a:gd name="T29" fmla="*/ 173 h 191"/>
                <a:gd name="T30" fmla="*/ 18 w 3470"/>
                <a:gd name="T31" fmla="*/ 154 h 191"/>
                <a:gd name="T32" fmla="*/ 4 w 3470"/>
                <a:gd name="T33" fmla="*/ 126 h 191"/>
                <a:gd name="T34" fmla="*/ 0 w 3470"/>
                <a:gd name="T35" fmla="*/ 96 h 191"/>
                <a:gd name="T36" fmla="*/ 4 w 3470"/>
                <a:gd name="T37" fmla="*/ 66 h 191"/>
                <a:gd name="T38" fmla="*/ 18 w 3470"/>
                <a:gd name="T39" fmla="*/ 38 h 191"/>
                <a:gd name="T40" fmla="*/ 40 w 3470"/>
                <a:gd name="T41" fmla="*/ 18 h 191"/>
                <a:gd name="T42" fmla="*/ 65 w 3470"/>
                <a:gd name="T43" fmla="*/ 4 h 191"/>
                <a:gd name="T44" fmla="*/ 95 w 3470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0" h="191">
                  <a:moveTo>
                    <a:pt x="95" y="0"/>
                  </a:moveTo>
                  <a:lnTo>
                    <a:pt x="3374" y="0"/>
                  </a:lnTo>
                  <a:lnTo>
                    <a:pt x="3404" y="4"/>
                  </a:lnTo>
                  <a:lnTo>
                    <a:pt x="3430" y="18"/>
                  </a:lnTo>
                  <a:lnTo>
                    <a:pt x="3452" y="38"/>
                  </a:lnTo>
                  <a:lnTo>
                    <a:pt x="3466" y="66"/>
                  </a:lnTo>
                  <a:lnTo>
                    <a:pt x="3470" y="96"/>
                  </a:lnTo>
                  <a:lnTo>
                    <a:pt x="3466" y="126"/>
                  </a:lnTo>
                  <a:lnTo>
                    <a:pt x="3452" y="154"/>
                  </a:lnTo>
                  <a:lnTo>
                    <a:pt x="3430" y="173"/>
                  </a:lnTo>
                  <a:lnTo>
                    <a:pt x="3404" y="187"/>
                  </a:lnTo>
                  <a:lnTo>
                    <a:pt x="3374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4"/>
                  </a:lnTo>
                  <a:lnTo>
                    <a:pt x="4" y="126"/>
                  </a:lnTo>
                  <a:lnTo>
                    <a:pt x="0" y="96"/>
                  </a:lnTo>
                  <a:lnTo>
                    <a:pt x="4" y="66"/>
                  </a:lnTo>
                  <a:lnTo>
                    <a:pt x="18" y="38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347"/>
            <p:cNvSpPr>
              <a:spLocks/>
            </p:cNvSpPr>
            <p:nvPr/>
          </p:nvSpPr>
          <p:spPr bwMode="auto">
            <a:xfrm>
              <a:off x="7013" y="12110"/>
              <a:ext cx="506" cy="96"/>
            </a:xfrm>
            <a:custGeom>
              <a:avLst/>
              <a:gdLst>
                <a:gd name="T0" fmla="*/ 95 w 1012"/>
                <a:gd name="T1" fmla="*/ 0 h 191"/>
                <a:gd name="T2" fmla="*/ 914 w 1012"/>
                <a:gd name="T3" fmla="*/ 0 h 191"/>
                <a:gd name="T4" fmla="*/ 946 w 1012"/>
                <a:gd name="T5" fmla="*/ 4 h 191"/>
                <a:gd name="T6" fmla="*/ 972 w 1012"/>
                <a:gd name="T7" fmla="*/ 18 h 191"/>
                <a:gd name="T8" fmla="*/ 992 w 1012"/>
                <a:gd name="T9" fmla="*/ 38 h 191"/>
                <a:gd name="T10" fmla="*/ 1006 w 1012"/>
                <a:gd name="T11" fmla="*/ 66 h 191"/>
                <a:gd name="T12" fmla="*/ 1012 w 1012"/>
                <a:gd name="T13" fmla="*/ 95 h 191"/>
                <a:gd name="T14" fmla="*/ 1006 w 1012"/>
                <a:gd name="T15" fmla="*/ 125 h 191"/>
                <a:gd name="T16" fmla="*/ 992 w 1012"/>
                <a:gd name="T17" fmla="*/ 151 h 191"/>
                <a:gd name="T18" fmla="*/ 972 w 1012"/>
                <a:gd name="T19" fmla="*/ 173 h 191"/>
                <a:gd name="T20" fmla="*/ 946 w 1012"/>
                <a:gd name="T21" fmla="*/ 187 h 191"/>
                <a:gd name="T22" fmla="*/ 914 w 1012"/>
                <a:gd name="T23" fmla="*/ 191 h 191"/>
                <a:gd name="T24" fmla="*/ 95 w 1012"/>
                <a:gd name="T25" fmla="*/ 191 h 191"/>
                <a:gd name="T26" fmla="*/ 65 w 1012"/>
                <a:gd name="T27" fmla="*/ 187 h 191"/>
                <a:gd name="T28" fmla="*/ 40 w 1012"/>
                <a:gd name="T29" fmla="*/ 173 h 191"/>
                <a:gd name="T30" fmla="*/ 18 w 1012"/>
                <a:gd name="T31" fmla="*/ 151 h 191"/>
                <a:gd name="T32" fmla="*/ 4 w 1012"/>
                <a:gd name="T33" fmla="*/ 125 h 191"/>
                <a:gd name="T34" fmla="*/ 0 w 1012"/>
                <a:gd name="T35" fmla="*/ 95 h 191"/>
                <a:gd name="T36" fmla="*/ 4 w 1012"/>
                <a:gd name="T37" fmla="*/ 66 h 191"/>
                <a:gd name="T38" fmla="*/ 18 w 1012"/>
                <a:gd name="T39" fmla="*/ 38 h 191"/>
                <a:gd name="T40" fmla="*/ 40 w 1012"/>
                <a:gd name="T41" fmla="*/ 18 h 191"/>
                <a:gd name="T42" fmla="*/ 65 w 1012"/>
                <a:gd name="T43" fmla="*/ 4 h 191"/>
                <a:gd name="T44" fmla="*/ 95 w 1012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2" h="191">
                  <a:moveTo>
                    <a:pt x="95" y="0"/>
                  </a:moveTo>
                  <a:lnTo>
                    <a:pt x="914" y="0"/>
                  </a:lnTo>
                  <a:lnTo>
                    <a:pt x="946" y="4"/>
                  </a:lnTo>
                  <a:lnTo>
                    <a:pt x="972" y="18"/>
                  </a:lnTo>
                  <a:lnTo>
                    <a:pt x="992" y="38"/>
                  </a:lnTo>
                  <a:lnTo>
                    <a:pt x="1006" y="66"/>
                  </a:lnTo>
                  <a:lnTo>
                    <a:pt x="1012" y="95"/>
                  </a:lnTo>
                  <a:lnTo>
                    <a:pt x="1006" y="125"/>
                  </a:lnTo>
                  <a:lnTo>
                    <a:pt x="992" y="151"/>
                  </a:lnTo>
                  <a:lnTo>
                    <a:pt x="972" y="173"/>
                  </a:lnTo>
                  <a:lnTo>
                    <a:pt x="946" y="187"/>
                  </a:lnTo>
                  <a:lnTo>
                    <a:pt x="914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1"/>
                  </a:lnTo>
                  <a:lnTo>
                    <a:pt x="4" y="125"/>
                  </a:lnTo>
                  <a:lnTo>
                    <a:pt x="0" y="95"/>
                  </a:lnTo>
                  <a:lnTo>
                    <a:pt x="4" y="66"/>
                  </a:lnTo>
                  <a:lnTo>
                    <a:pt x="18" y="38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348"/>
            <p:cNvSpPr>
              <a:spLocks/>
            </p:cNvSpPr>
            <p:nvPr/>
          </p:nvSpPr>
          <p:spPr bwMode="auto">
            <a:xfrm>
              <a:off x="7627" y="12110"/>
              <a:ext cx="1121" cy="96"/>
            </a:xfrm>
            <a:custGeom>
              <a:avLst/>
              <a:gdLst>
                <a:gd name="T0" fmla="*/ 95 w 2241"/>
                <a:gd name="T1" fmla="*/ 0 h 191"/>
                <a:gd name="T2" fmla="*/ 2145 w 2241"/>
                <a:gd name="T3" fmla="*/ 0 h 191"/>
                <a:gd name="T4" fmla="*/ 2175 w 2241"/>
                <a:gd name="T5" fmla="*/ 4 h 191"/>
                <a:gd name="T6" fmla="*/ 2201 w 2241"/>
                <a:gd name="T7" fmla="*/ 18 h 191"/>
                <a:gd name="T8" fmla="*/ 2223 w 2241"/>
                <a:gd name="T9" fmla="*/ 38 h 191"/>
                <a:gd name="T10" fmla="*/ 2237 w 2241"/>
                <a:gd name="T11" fmla="*/ 66 h 191"/>
                <a:gd name="T12" fmla="*/ 2241 w 2241"/>
                <a:gd name="T13" fmla="*/ 95 h 191"/>
                <a:gd name="T14" fmla="*/ 2237 w 2241"/>
                <a:gd name="T15" fmla="*/ 125 h 191"/>
                <a:gd name="T16" fmla="*/ 2223 w 2241"/>
                <a:gd name="T17" fmla="*/ 151 h 191"/>
                <a:gd name="T18" fmla="*/ 2201 w 2241"/>
                <a:gd name="T19" fmla="*/ 173 h 191"/>
                <a:gd name="T20" fmla="*/ 2175 w 2241"/>
                <a:gd name="T21" fmla="*/ 187 h 191"/>
                <a:gd name="T22" fmla="*/ 2145 w 2241"/>
                <a:gd name="T23" fmla="*/ 191 h 191"/>
                <a:gd name="T24" fmla="*/ 95 w 2241"/>
                <a:gd name="T25" fmla="*/ 191 h 191"/>
                <a:gd name="T26" fmla="*/ 65 w 2241"/>
                <a:gd name="T27" fmla="*/ 187 h 191"/>
                <a:gd name="T28" fmla="*/ 39 w 2241"/>
                <a:gd name="T29" fmla="*/ 173 h 191"/>
                <a:gd name="T30" fmla="*/ 18 w 2241"/>
                <a:gd name="T31" fmla="*/ 151 h 191"/>
                <a:gd name="T32" fmla="*/ 6 w 2241"/>
                <a:gd name="T33" fmla="*/ 125 h 191"/>
                <a:gd name="T34" fmla="*/ 0 w 2241"/>
                <a:gd name="T35" fmla="*/ 95 h 191"/>
                <a:gd name="T36" fmla="*/ 6 w 2241"/>
                <a:gd name="T37" fmla="*/ 66 h 191"/>
                <a:gd name="T38" fmla="*/ 18 w 2241"/>
                <a:gd name="T39" fmla="*/ 38 h 191"/>
                <a:gd name="T40" fmla="*/ 39 w 2241"/>
                <a:gd name="T41" fmla="*/ 18 h 191"/>
                <a:gd name="T42" fmla="*/ 65 w 2241"/>
                <a:gd name="T43" fmla="*/ 4 h 191"/>
                <a:gd name="T44" fmla="*/ 95 w 2241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41" h="191">
                  <a:moveTo>
                    <a:pt x="95" y="0"/>
                  </a:moveTo>
                  <a:lnTo>
                    <a:pt x="2145" y="0"/>
                  </a:lnTo>
                  <a:lnTo>
                    <a:pt x="2175" y="4"/>
                  </a:lnTo>
                  <a:lnTo>
                    <a:pt x="2201" y="18"/>
                  </a:lnTo>
                  <a:lnTo>
                    <a:pt x="2223" y="38"/>
                  </a:lnTo>
                  <a:lnTo>
                    <a:pt x="2237" y="66"/>
                  </a:lnTo>
                  <a:lnTo>
                    <a:pt x="2241" y="95"/>
                  </a:lnTo>
                  <a:lnTo>
                    <a:pt x="2237" y="125"/>
                  </a:lnTo>
                  <a:lnTo>
                    <a:pt x="2223" y="151"/>
                  </a:lnTo>
                  <a:lnTo>
                    <a:pt x="2201" y="173"/>
                  </a:lnTo>
                  <a:lnTo>
                    <a:pt x="2175" y="187"/>
                  </a:lnTo>
                  <a:lnTo>
                    <a:pt x="2145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39" y="173"/>
                  </a:lnTo>
                  <a:lnTo>
                    <a:pt x="18" y="151"/>
                  </a:lnTo>
                  <a:lnTo>
                    <a:pt x="6" y="125"/>
                  </a:lnTo>
                  <a:lnTo>
                    <a:pt x="0" y="95"/>
                  </a:lnTo>
                  <a:lnTo>
                    <a:pt x="6" y="66"/>
                  </a:lnTo>
                  <a:lnTo>
                    <a:pt x="18" y="38"/>
                  </a:lnTo>
                  <a:lnTo>
                    <a:pt x="39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349"/>
            <p:cNvSpPr>
              <a:spLocks/>
            </p:cNvSpPr>
            <p:nvPr/>
          </p:nvSpPr>
          <p:spPr bwMode="auto">
            <a:xfrm>
              <a:off x="7013" y="12315"/>
              <a:ext cx="1325" cy="96"/>
            </a:xfrm>
            <a:custGeom>
              <a:avLst/>
              <a:gdLst>
                <a:gd name="T0" fmla="*/ 95 w 2650"/>
                <a:gd name="T1" fmla="*/ 0 h 191"/>
                <a:gd name="T2" fmla="*/ 2555 w 2650"/>
                <a:gd name="T3" fmla="*/ 0 h 191"/>
                <a:gd name="T4" fmla="*/ 2585 w 2650"/>
                <a:gd name="T5" fmla="*/ 4 h 191"/>
                <a:gd name="T6" fmla="*/ 2611 w 2650"/>
                <a:gd name="T7" fmla="*/ 18 h 191"/>
                <a:gd name="T8" fmla="*/ 2632 w 2650"/>
                <a:gd name="T9" fmla="*/ 37 h 191"/>
                <a:gd name="T10" fmla="*/ 2644 w 2650"/>
                <a:gd name="T11" fmla="*/ 65 h 191"/>
                <a:gd name="T12" fmla="*/ 2650 w 2650"/>
                <a:gd name="T13" fmla="*/ 95 h 191"/>
                <a:gd name="T14" fmla="*/ 2644 w 2650"/>
                <a:gd name="T15" fmla="*/ 125 h 191"/>
                <a:gd name="T16" fmla="*/ 2632 w 2650"/>
                <a:gd name="T17" fmla="*/ 151 h 191"/>
                <a:gd name="T18" fmla="*/ 2611 w 2650"/>
                <a:gd name="T19" fmla="*/ 173 h 191"/>
                <a:gd name="T20" fmla="*/ 2585 w 2650"/>
                <a:gd name="T21" fmla="*/ 187 h 191"/>
                <a:gd name="T22" fmla="*/ 2555 w 2650"/>
                <a:gd name="T23" fmla="*/ 191 h 191"/>
                <a:gd name="T24" fmla="*/ 95 w 2650"/>
                <a:gd name="T25" fmla="*/ 191 h 191"/>
                <a:gd name="T26" fmla="*/ 65 w 2650"/>
                <a:gd name="T27" fmla="*/ 187 h 191"/>
                <a:gd name="T28" fmla="*/ 40 w 2650"/>
                <a:gd name="T29" fmla="*/ 173 h 191"/>
                <a:gd name="T30" fmla="*/ 18 w 2650"/>
                <a:gd name="T31" fmla="*/ 151 h 191"/>
                <a:gd name="T32" fmla="*/ 4 w 2650"/>
                <a:gd name="T33" fmla="*/ 125 h 191"/>
                <a:gd name="T34" fmla="*/ 0 w 2650"/>
                <a:gd name="T35" fmla="*/ 95 h 191"/>
                <a:gd name="T36" fmla="*/ 4 w 2650"/>
                <a:gd name="T37" fmla="*/ 65 h 191"/>
                <a:gd name="T38" fmla="*/ 18 w 2650"/>
                <a:gd name="T39" fmla="*/ 37 h 191"/>
                <a:gd name="T40" fmla="*/ 40 w 2650"/>
                <a:gd name="T41" fmla="*/ 18 h 191"/>
                <a:gd name="T42" fmla="*/ 65 w 2650"/>
                <a:gd name="T43" fmla="*/ 4 h 191"/>
                <a:gd name="T44" fmla="*/ 95 w 2650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0" h="191">
                  <a:moveTo>
                    <a:pt x="95" y="0"/>
                  </a:moveTo>
                  <a:lnTo>
                    <a:pt x="2555" y="0"/>
                  </a:lnTo>
                  <a:lnTo>
                    <a:pt x="2585" y="4"/>
                  </a:lnTo>
                  <a:lnTo>
                    <a:pt x="2611" y="18"/>
                  </a:lnTo>
                  <a:lnTo>
                    <a:pt x="2632" y="37"/>
                  </a:lnTo>
                  <a:lnTo>
                    <a:pt x="2644" y="65"/>
                  </a:lnTo>
                  <a:lnTo>
                    <a:pt x="2650" y="95"/>
                  </a:lnTo>
                  <a:lnTo>
                    <a:pt x="2644" y="125"/>
                  </a:lnTo>
                  <a:lnTo>
                    <a:pt x="2632" y="151"/>
                  </a:lnTo>
                  <a:lnTo>
                    <a:pt x="2611" y="173"/>
                  </a:lnTo>
                  <a:lnTo>
                    <a:pt x="2585" y="187"/>
                  </a:lnTo>
                  <a:lnTo>
                    <a:pt x="2555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1"/>
                  </a:lnTo>
                  <a:lnTo>
                    <a:pt x="4" y="125"/>
                  </a:lnTo>
                  <a:lnTo>
                    <a:pt x="0" y="95"/>
                  </a:lnTo>
                  <a:lnTo>
                    <a:pt x="4" y="65"/>
                  </a:lnTo>
                  <a:lnTo>
                    <a:pt x="18" y="37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350"/>
            <p:cNvSpPr>
              <a:spLocks/>
            </p:cNvSpPr>
            <p:nvPr/>
          </p:nvSpPr>
          <p:spPr bwMode="auto">
            <a:xfrm>
              <a:off x="8447" y="12315"/>
              <a:ext cx="301" cy="96"/>
            </a:xfrm>
            <a:custGeom>
              <a:avLst/>
              <a:gdLst>
                <a:gd name="T0" fmla="*/ 97 w 603"/>
                <a:gd name="T1" fmla="*/ 0 h 191"/>
                <a:gd name="T2" fmla="*/ 507 w 603"/>
                <a:gd name="T3" fmla="*/ 0 h 191"/>
                <a:gd name="T4" fmla="*/ 537 w 603"/>
                <a:gd name="T5" fmla="*/ 4 h 191"/>
                <a:gd name="T6" fmla="*/ 563 w 603"/>
                <a:gd name="T7" fmla="*/ 18 h 191"/>
                <a:gd name="T8" fmla="*/ 585 w 603"/>
                <a:gd name="T9" fmla="*/ 37 h 191"/>
                <a:gd name="T10" fmla="*/ 599 w 603"/>
                <a:gd name="T11" fmla="*/ 65 h 191"/>
                <a:gd name="T12" fmla="*/ 603 w 603"/>
                <a:gd name="T13" fmla="*/ 95 h 191"/>
                <a:gd name="T14" fmla="*/ 599 w 603"/>
                <a:gd name="T15" fmla="*/ 125 h 191"/>
                <a:gd name="T16" fmla="*/ 585 w 603"/>
                <a:gd name="T17" fmla="*/ 151 h 191"/>
                <a:gd name="T18" fmla="*/ 563 w 603"/>
                <a:gd name="T19" fmla="*/ 173 h 191"/>
                <a:gd name="T20" fmla="*/ 537 w 603"/>
                <a:gd name="T21" fmla="*/ 187 h 191"/>
                <a:gd name="T22" fmla="*/ 507 w 603"/>
                <a:gd name="T23" fmla="*/ 191 h 191"/>
                <a:gd name="T24" fmla="*/ 97 w 603"/>
                <a:gd name="T25" fmla="*/ 191 h 191"/>
                <a:gd name="T26" fmla="*/ 66 w 603"/>
                <a:gd name="T27" fmla="*/ 187 h 191"/>
                <a:gd name="T28" fmla="*/ 40 w 603"/>
                <a:gd name="T29" fmla="*/ 173 h 191"/>
                <a:gd name="T30" fmla="*/ 20 w 603"/>
                <a:gd name="T31" fmla="*/ 151 h 191"/>
                <a:gd name="T32" fmla="*/ 6 w 603"/>
                <a:gd name="T33" fmla="*/ 125 h 191"/>
                <a:gd name="T34" fmla="*/ 0 w 603"/>
                <a:gd name="T35" fmla="*/ 95 h 191"/>
                <a:gd name="T36" fmla="*/ 6 w 603"/>
                <a:gd name="T37" fmla="*/ 65 h 191"/>
                <a:gd name="T38" fmla="*/ 20 w 603"/>
                <a:gd name="T39" fmla="*/ 37 h 191"/>
                <a:gd name="T40" fmla="*/ 40 w 603"/>
                <a:gd name="T41" fmla="*/ 18 h 191"/>
                <a:gd name="T42" fmla="*/ 66 w 603"/>
                <a:gd name="T43" fmla="*/ 4 h 191"/>
                <a:gd name="T44" fmla="*/ 97 w 603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3" h="191">
                  <a:moveTo>
                    <a:pt x="97" y="0"/>
                  </a:moveTo>
                  <a:lnTo>
                    <a:pt x="507" y="0"/>
                  </a:lnTo>
                  <a:lnTo>
                    <a:pt x="537" y="4"/>
                  </a:lnTo>
                  <a:lnTo>
                    <a:pt x="563" y="18"/>
                  </a:lnTo>
                  <a:lnTo>
                    <a:pt x="585" y="37"/>
                  </a:lnTo>
                  <a:lnTo>
                    <a:pt x="599" y="65"/>
                  </a:lnTo>
                  <a:lnTo>
                    <a:pt x="603" y="95"/>
                  </a:lnTo>
                  <a:lnTo>
                    <a:pt x="599" y="125"/>
                  </a:lnTo>
                  <a:lnTo>
                    <a:pt x="585" y="151"/>
                  </a:lnTo>
                  <a:lnTo>
                    <a:pt x="563" y="173"/>
                  </a:lnTo>
                  <a:lnTo>
                    <a:pt x="537" y="187"/>
                  </a:lnTo>
                  <a:lnTo>
                    <a:pt x="507" y="191"/>
                  </a:lnTo>
                  <a:lnTo>
                    <a:pt x="97" y="191"/>
                  </a:lnTo>
                  <a:lnTo>
                    <a:pt x="66" y="187"/>
                  </a:lnTo>
                  <a:lnTo>
                    <a:pt x="40" y="173"/>
                  </a:lnTo>
                  <a:lnTo>
                    <a:pt x="20" y="151"/>
                  </a:lnTo>
                  <a:lnTo>
                    <a:pt x="6" y="125"/>
                  </a:lnTo>
                  <a:lnTo>
                    <a:pt x="0" y="95"/>
                  </a:lnTo>
                  <a:lnTo>
                    <a:pt x="6" y="65"/>
                  </a:lnTo>
                  <a:lnTo>
                    <a:pt x="20" y="37"/>
                  </a:lnTo>
                  <a:lnTo>
                    <a:pt x="40" y="18"/>
                  </a:lnTo>
                  <a:lnTo>
                    <a:pt x="66" y="4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351"/>
            <p:cNvSpPr>
              <a:spLocks/>
            </p:cNvSpPr>
            <p:nvPr/>
          </p:nvSpPr>
          <p:spPr bwMode="auto">
            <a:xfrm>
              <a:off x="7013" y="11495"/>
              <a:ext cx="761" cy="96"/>
            </a:xfrm>
            <a:custGeom>
              <a:avLst/>
              <a:gdLst>
                <a:gd name="T0" fmla="*/ 95 w 1523"/>
                <a:gd name="T1" fmla="*/ 0 h 193"/>
                <a:gd name="T2" fmla="*/ 1427 w 1523"/>
                <a:gd name="T3" fmla="*/ 0 h 193"/>
                <a:gd name="T4" fmla="*/ 1457 w 1523"/>
                <a:gd name="T5" fmla="*/ 6 h 193"/>
                <a:gd name="T6" fmla="*/ 1483 w 1523"/>
                <a:gd name="T7" fmla="*/ 20 h 193"/>
                <a:gd name="T8" fmla="*/ 1505 w 1523"/>
                <a:gd name="T9" fmla="*/ 39 h 193"/>
                <a:gd name="T10" fmla="*/ 1519 w 1523"/>
                <a:gd name="T11" fmla="*/ 65 h 193"/>
                <a:gd name="T12" fmla="*/ 1523 w 1523"/>
                <a:gd name="T13" fmla="*/ 97 h 193"/>
                <a:gd name="T14" fmla="*/ 1519 w 1523"/>
                <a:gd name="T15" fmla="*/ 127 h 193"/>
                <a:gd name="T16" fmla="*/ 1505 w 1523"/>
                <a:gd name="T17" fmla="*/ 153 h 193"/>
                <a:gd name="T18" fmla="*/ 1483 w 1523"/>
                <a:gd name="T19" fmla="*/ 175 h 193"/>
                <a:gd name="T20" fmla="*/ 1457 w 1523"/>
                <a:gd name="T21" fmla="*/ 189 h 193"/>
                <a:gd name="T22" fmla="*/ 1427 w 1523"/>
                <a:gd name="T23" fmla="*/ 193 h 193"/>
                <a:gd name="T24" fmla="*/ 95 w 1523"/>
                <a:gd name="T25" fmla="*/ 193 h 193"/>
                <a:gd name="T26" fmla="*/ 65 w 1523"/>
                <a:gd name="T27" fmla="*/ 189 h 193"/>
                <a:gd name="T28" fmla="*/ 40 w 1523"/>
                <a:gd name="T29" fmla="*/ 175 h 193"/>
                <a:gd name="T30" fmla="*/ 18 w 1523"/>
                <a:gd name="T31" fmla="*/ 153 h 193"/>
                <a:gd name="T32" fmla="*/ 4 w 1523"/>
                <a:gd name="T33" fmla="*/ 127 h 193"/>
                <a:gd name="T34" fmla="*/ 0 w 1523"/>
                <a:gd name="T35" fmla="*/ 97 h 193"/>
                <a:gd name="T36" fmla="*/ 4 w 1523"/>
                <a:gd name="T37" fmla="*/ 65 h 193"/>
                <a:gd name="T38" fmla="*/ 18 w 1523"/>
                <a:gd name="T39" fmla="*/ 39 h 193"/>
                <a:gd name="T40" fmla="*/ 40 w 1523"/>
                <a:gd name="T41" fmla="*/ 20 h 193"/>
                <a:gd name="T42" fmla="*/ 65 w 1523"/>
                <a:gd name="T43" fmla="*/ 6 h 193"/>
                <a:gd name="T44" fmla="*/ 95 w 1523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3" h="193">
                  <a:moveTo>
                    <a:pt x="95" y="0"/>
                  </a:moveTo>
                  <a:lnTo>
                    <a:pt x="1427" y="0"/>
                  </a:lnTo>
                  <a:lnTo>
                    <a:pt x="1457" y="6"/>
                  </a:lnTo>
                  <a:lnTo>
                    <a:pt x="1483" y="20"/>
                  </a:lnTo>
                  <a:lnTo>
                    <a:pt x="1505" y="39"/>
                  </a:lnTo>
                  <a:lnTo>
                    <a:pt x="1519" y="65"/>
                  </a:lnTo>
                  <a:lnTo>
                    <a:pt x="1523" y="97"/>
                  </a:lnTo>
                  <a:lnTo>
                    <a:pt x="1519" y="127"/>
                  </a:lnTo>
                  <a:lnTo>
                    <a:pt x="1505" y="153"/>
                  </a:lnTo>
                  <a:lnTo>
                    <a:pt x="1483" y="175"/>
                  </a:lnTo>
                  <a:lnTo>
                    <a:pt x="1457" y="189"/>
                  </a:lnTo>
                  <a:lnTo>
                    <a:pt x="1427" y="193"/>
                  </a:lnTo>
                  <a:lnTo>
                    <a:pt x="95" y="193"/>
                  </a:lnTo>
                  <a:lnTo>
                    <a:pt x="65" y="189"/>
                  </a:lnTo>
                  <a:lnTo>
                    <a:pt x="40" y="175"/>
                  </a:lnTo>
                  <a:lnTo>
                    <a:pt x="18" y="153"/>
                  </a:lnTo>
                  <a:lnTo>
                    <a:pt x="4" y="127"/>
                  </a:lnTo>
                  <a:lnTo>
                    <a:pt x="0" y="97"/>
                  </a:lnTo>
                  <a:lnTo>
                    <a:pt x="4" y="65"/>
                  </a:lnTo>
                  <a:lnTo>
                    <a:pt x="18" y="39"/>
                  </a:lnTo>
                  <a:lnTo>
                    <a:pt x="40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352"/>
            <p:cNvSpPr>
              <a:spLocks/>
            </p:cNvSpPr>
            <p:nvPr/>
          </p:nvSpPr>
          <p:spPr bwMode="auto">
            <a:xfrm>
              <a:off x="7884" y="11495"/>
              <a:ext cx="864" cy="96"/>
            </a:xfrm>
            <a:custGeom>
              <a:avLst/>
              <a:gdLst>
                <a:gd name="T0" fmla="*/ 95 w 1728"/>
                <a:gd name="T1" fmla="*/ 0 h 193"/>
                <a:gd name="T2" fmla="*/ 1632 w 1728"/>
                <a:gd name="T3" fmla="*/ 0 h 193"/>
                <a:gd name="T4" fmla="*/ 1662 w 1728"/>
                <a:gd name="T5" fmla="*/ 6 h 193"/>
                <a:gd name="T6" fmla="*/ 1688 w 1728"/>
                <a:gd name="T7" fmla="*/ 20 h 193"/>
                <a:gd name="T8" fmla="*/ 1710 w 1728"/>
                <a:gd name="T9" fmla="*/ 39 h 193"/>
                <a:gd name="T10" fmla="*/ 1724 w 1728"/>
                <a:gd name="T11" fmla="*/ 65 h 193"/>
                <a:gd name="T12" fmla="*/ 1728 w 1728"/>
                <a:gd name="T13" fmla="*/ 97 h 193"/>
                <a:gd name="T14" fmla="*/ 1724 w 1728"/>
                <a:gd name="T15" fmla="*/ 127 h 193"/>
                <a:gd name="T16" fmla="*/ 1710 w 1728"/>
                <a:gd name="T17" fmla="*/ 153 h 193"/>
                <a:gd name="T18" fmla="*/ 1688 w 1728"/>
                <a:gd name="T19" fmla="*/ 175 h 193"/>
                <a:gd name="T20" fmla="*/ 1662 w 1728"/>
                <a:gd name="T21" fmla="*/ 189 h 193"/>
                <a:gd name="T22" fmla="*/ 1632 w 1728"/>
                <a:gd name="T23" fmla="*/ 193 h 193"/>
                <a:gd name="T24" fmla="*/ 95 w 1728"/>
                <a:gd name="T25" fmla="*/ 193 h 193"/>
                <a:gd name="T26" fmla="*/ 65 w 1728"/>
                <a:gd name="T27" fmla="*/ 189 h 193"/>
                <a:gd name="T28" fmla="*/ 37 w 1728"/>
                <a:gd name="T29" fmla="*/ 175 h 193"/>
                <a:gd name="T30" fmla="*/ 18 w 1728"/>
                <a:gd name="T31" fmla="*/ 153 h 193"/>
                <a:gd name="T32" fmla="*/ 4 w 1728"/>
                <a:gd name="T33" fmla="*/ 127 h 193"/>
                <a:gd name="T34" fmla="*/ 0 w 1728"/>
                <a:gd name="T35" fmla="*/ 97 h 193"/>
                <a:gd name="T36" fmla="*/ 4 w 1728"/>
                <a:gd name="T37" fmla="*/ 65 h 193"/>
                <a:gd name="T38" fmla="*/ 18 w 1728"/>
                <a:gd name="T39" fmla="*/ 39 h 193"/>
                <a:gd name="T40" fmla="*/ 37 w 1728"/>
                <a:gd name="T41" fmla="*/ 20 h 193"/>
                <a:gd name="T42" fmla="*/ 65 w 1728"/>
                <a:gd name="T43" fmla="*/ 6 h 193"/>
                <a:gd name="T44" fmla="*/ 95 w 1728"/>
                <a:gd name="T4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28" h="193">
                  <a:moveTo>
                    <a:pt x="95" y="0"/>
                  </a:moveTo>
                  <a:lnTo>
                    <a:pt x="1632" y="0"/>
                  </a:lnTo>
                  <a:lnTo>
                    <a:pt x="1662" y="6"/>
                  </a:lnTo>
                  <a:lnTo>
                    <a:pt x="1688" y="20"/>
                  </a:lnTo>
                  <a:lnTo>
                    <a:pt x="1710" y="39"/>
                  </a:lnTo>
                  <a:lnTo>
                    <a:pt x="1724" y="65"/>
                  </a:lnTo>
                  <a:lnTo>
                    <a:pt x="1728" y="97"/>
                  </a:lnTo>
                  <a:lnTo>
                    <a:pt x="1724" y="127"/>
                  </a:lnTo>
                  <a:lnTo>
                    <a:pt x="1710" y="153"/>
                  </a:lnTo>
                  <a:lnTo>
                    <a:pt x="1688" y="175"/>
                  </a:lnTo>
                  <a:lnTo>
                    <a:pt x="1662" y="189"/>
                  </a:lnTo>
                  <a:lnTo>
                    <a:pt x="1632" y="193"/>
                  </a:lnTo>
                  <a:lnTo>
                    <a:pt x="95" y="193"/>
                  </a:lnTo>
                  <a:lnTo>
                    <a:pt x="65" y="189"/>
                  </a:lnTo>
                  <a:lnTo>
                    <a:pt x="37" y="175"/>
                  </a:lnTo>
                  <a:lnTo>
                    <a:pt x="18" y="153"/>
                  </a:lnTo>
                  <a:lnTo>
                    <a:pt x="4" y="127"/>
                  </a:lnTo>
                  <a:lnTo>
                    <a:pt x="0" y="97"/>
                  </a:lnTo>
                  <a:lnTo>
                    <a:pt x="4" y="65"/>
                  </a:lnTo>
                  <a:lnTo>
                    <a:pt x="18" y="39"/>
                  </a:lnTo>
                  <a:lnTo>
                    <a:pt x="37" y="20"/>
                  </a:lnTo>
                  <a:lnTo>
                    <a:pt x="65" y="6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353"/>
            <p:cNvSpPr>
              <a:spLocks/>
            </p:cNvSpPr>
            <p:nvPr/>
          </p:nvSpPr>
          <p:spPr bwMode="auto">
            <a:xfrm>
              <a:off x="7013" y="11701"/>
              <a:ext cx="1171" cy="95"/>
            </a:xfrm>
            <a:custGeom>
              <a:avLst/>
              <a:gdLst>
                <a:gd name="T0" fmla="*/ 95 w 2342"/>
                <a:gd name="T1" fmla="*/ 0 h 191"/>
                <a:gd name="T2" fmla="*/ 2247 w 2342"/>
                <a:gd name="T3" fmla="*/ 0 h 191"/>
                <a:gd name="T4" fmla="*/ 2277 w 2342"/>
                <a:gd name="T5" fmla="*/ 4 h 191"/>
                <a:gd name="T6" fmla="*/ 2304 w 2342"/>
                <a:gd name="T7" fmla="*/ 18 h 191"/>
                <a:gd name="T8" fmla="*/ 2324 w 2342"/>
                <a:gd name="T9" fmla="*/ 38 h 191"/>
                <a:gd name="T10" fmla="*/ 2338 w 2342"/>
                <a:gd name="T11" fmla="*/ 66 h 191"/>
                <a:gd name="T12" fmla="*/ 2342 w 2342"/>
                <a:gd name="T13" fmla="*/ 96 h 191"/>
                <a:gd name="T14" fmla="*/ 2338 w 2342"/>
                <a:gd name="T15" fmla="*/ 126 h 191"/>
                <a:gd name="T16" fmla="*/ 2324 w 2342"/>
                <a:gd name="T17" fmla="*/ 152 h 191"/>
                <a:gd name="T18" fmla="*/ 2304 w 2342"/>
                <a:gd name="T19" fmla="*/ 173 h 191"/>
                <a:gd name="T20" fmla="*/ 2277 w 2342"/>
                <a:gd name="T21" fmla="*/ 187 h 191"/>
                <a:gd name="T22" fmla="*/ 2247 w 2342"/>
                <a:gd name="T23" fmla="*/ 191 h 191"/>
                <a:gd name="T24" fmla="*/ 95 w 2342"/>
                <a:gd name="T25" fmla="*/ 191 h 191"/>
                <a:gd name="T26" fmla="*/ 65 w 2342"/>
                <a:gd name="T27" fmla="*/ 187 h 191"/>
                <a:gd name="T28" fmla="*/ 40 w 2342"/>
                <a:gd name="T29" fmla="*/ 173 h 191"/>
                <a:gd name="T30" fmla="*/ 18 w 2342"/>
                <a:gd name="T31" fmla="*/ 152 h 191"/>
                <a:gd name="T32" fmla="*/ 4 w 2342"/>
                <a:gd name="T33" fmla="*/ 126 h 191"/>
                <a:gd name="T34" fmla="*/ 0 w 2342"/>
                <a:gd name="T35" fmla="*/ 96 h 191"/>
                <a:gd name="T36" fmla="*/ 4 w 2342"/>
                <a:gd name="T37" fmla="*/ 66 h 191"/>
                <a:gd name="T38" fmla="*/ 18 w 2342"/>
                <a:gd name="T39" fmla="*/ 38 h 191"/>
                <a:gd name="T40" fmla="*/ 40 w 2342"/>
                <a:gd name="T41" fmla="*/ 18 h 191"/>
                <a:gd name="T42" fmla="*/ 65 w 2342"/>
                <a:gd name="T43" fmla="*/ 4 h 191"/>
                <a:gd name="T44" fmla="*/ 95 w 2342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42" h="191">
                  <a:moveTo>
                    <a:pt x="95" y="0"/>
                  </a:moveTo>
                  <a:lnTo>
                    <a:pt x="2247" y="0"/>
                  </a:lnTo>
                  <a:lnTo>
                    <a:pt x="2277" y="4"/>
                  </a:lnTo>
                  <a:lnTo>
                    <a:pt x="2304" y="18"/>
                  </a:lnTo>
                  <a:lnTo>
                    <a:pt x="2324" y="38"/>
                  </a:lnTo>
                  <a:lnTo>
                    <a:pt x="2338" y="66"/>
                  </a:lnTo>
                  <a:lnTo>
                    <a:pt x="2342" y="96"/>
                  </a:lnTo>
                  <a:lnTo>
                    <a:pt x="2338" y="126"/>
                  </a:lnTo>
                  <a:lnTo>
                    <a:pt x="2324" y="152"/>
                  </a:lnTo>
                  <a:lnTo>
                    <a:pt x="2304" y="173"/>
                  </a:lnTo>
                  <a:lnTo>
                    <a:pt x="2277" y="187"/>
                  </a:lnTo>
                  <a:lnTo>
                    <a:pt x="2247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2"/>
                  </a:lnTo>
                  <a:lnTo>
                    <a:pt x="4" y="126"/>
                  </a:lnTo>
                  <a:lnTo>
                    <a:pt x="0" y="96"/>
                  </a:lnTo>
                  <a:lnTo>
                    <a:pt x="4" y="66"/>
                  </a:lnTo>
                  <a:lnTo>
                    <a:pt x="18" y="38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354"/>
            <p:cNvSpPr>
              <a:spLocks/>
            </p:cNvSpPr>
            <p:nvPr/>
          </p:nvSpPr>
          <p:spPr bwMode="auto">
            <a:xfrm>
              <a:off x="8293" y="11701"/>
              <a:ext cx="455" cy="95"/>
            </a:xfrm>
            <a:custGeom>
              <a:avLst/>
              <a:gdLst>
                <a:gd name="T0" fmla="*/ 95 w 909"/>
                <a:gd name="T1" fmla="*/ 0 h 191"/>
                <a:gd name="T2" fmla="*/ 813 w 909"/>
                <a:gd name="T3" fmla="*/ 0 h 191"/>
                <a:gd name="T4" fmla="*/ 843 w 909"/>
                <a:gd name="T5" fmla="*/ 4 h 191"/>
                <a:gd name="T6" fmla="*/ 869 w 909"/>
                <a:gd name="T7" fmla="*/ 18 h 191"/>
                <a:gd name="T8" fmla="*/ 891 w 909"/>
                <a:gd name="T9" fmla="*/ 38 h 191"/>
                <a:gd name="T10" fmla="*/ 905 w 909"/>
                <a:gd name="T11" fmla="*/ 66 h 191"/>
                <a:gd name="T12" fmla="*/ 909 w 909"/>
                <a:gd name="T13" fmla="*/ 96 h 191"/>
                <a:gd name="T14" fmla="*/ 905 w 909"/>
                <a:gd name="T15" fmla="*/ 126 h 191"/>
                <a:gd name="T16" fmla="*/ 891 w 909"/>
                <a:gd name="T17" fmla="*/ 152 h 191"/>
                <a:gd name="T18" fmla="*/ 869 w 909"/>
                <a:gd name="T19" fmla="*/ 173 h 191"/>
                <a:gd name="T20" fmla="*/ 843 w 909"/>
                <a:gd name="T21" fmla="*/ 187 h 191"/>
                <a:gd name="T22" fmla="*/ 813 w 909"/>
                <a:gd name="T23" fmla="*/ 191 h 191"/>
                <a:gd name="T24" fmla="*/ 95 w 909"/>
                <a:gd name="T25" fmla="*/ 191 h 191"/>
                <a:gd name="T26" fmla="*/ 65 w 909"/>
                <a:gd name="T27" fmla="*/ 187 h 191"/>
                <a:gd name="T28" fmla="*/ 40 w 909"/>
                <a:gd name="T29" fmla="*/ 173 h 191"/>
                <a:gd name="T30" fmla="*/ 18 w 909"/>
                <a:gd name="T31" fmla="*/ 152 h 191"/>
                <a:gd name="T32" fmla="*/ 4 w 909"/>
                <a:gd name="T33" fmla="*/ 126 h 191"/>
                <a:gd name="T34" fmla="*/ 0 w 909"/>
                <a:gd name="T35" fmla="*/ 96 h 191"/>
                <a:gd name="T36" fmla="*/ 4 w 909"/>
                <a:gd name="T37" fmla="*/ 66 h 191"/>
                <a:gd name="T38" fmla="*/ 18 w 909"/>
                <a:gd name="T39" fmla="*/ 38 h 191"/>
                <a:gd name="T40" fmla="*/ 40 w 909"/>
                <a:gd name="T41" fmla="*/ 18 h 191"/>
                <a:gd name="T42" fmla="*/ 65 w 909"/>
                <a:gd name="T43" fmla="*/ 4 h 191"/>
                <a:gd name="T44" fmla="*/ 95 w 909"/>
                <a:gd name="T4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9" h="191">
                  <a:moveTo>
                    <a:pt x="95" y="0"/>
                  </a:moveTo>
                  <a:lnTo>
                    <a:pt x="813" y="0"/>
                  </a:lnTo>
                  <a:lnTo>
                    <a:pt x="843" y="4"/>
                  </a:lnTo>
                  <a:lnTo>
                    <a:pt x="869" y="18"/>
                  </a:lnTo>
                  <a:lnTo>
                    <a:pt x="891" y="38"/>
                  </a:lnTo>
                  <a:lnTo>
                    <a:pt x="905" y="66"/>
                  </a:lnTo>
                  <a:lnTo>
                    <a:pt x="909" y="96"/>
                  </a:lnTo>
                  <a:lnTo>
                    <a:pt x="905" y="126"/>
                  </a:lnTo>
                  <a:lnTo>
                    <a:pt x="891" y="152"/>
                  </a:lnTo>
                  <a:lnTo>
                    <a:pt x="869" y="173"/>
                  </a:lnTo>
                  <a:lnTo>
                    <a:pt x="843" y="187"/>
                  </a:lnTo>
                  <a:lnTo>
                    <a:pt x="813" y="191"/>
                  </a:lnTo>
                  <a:lnTo>
                    <a:pt x="95" y="191"/>
                  </a:lnTo>
                  <a:lnTo>
                    <a:pt x="65" y="187"/>
                  </a:lnTo>
                  <a:lnTo>
                    <a:pt x="40" y="173"/>
                  </a:lnTo>
                  <a:lnTo>
                    <a:pt x="18" y="152"/>
                  </a:lnTo>
                  <a:lnTo>
                    <a:pt x="4" y="126"/>
                  </a:lnTo>
                  <a:lnTo>
                    <a:pt x="0" y="96"/>
                  </a:lnTo>
                  <a:lnTo>
                    <a:pt x="4" y="66"/>
                  </a:lnTo>
                  <a:lnTo>
                    <a:pt x="18" y="38"/>
                  </a:lnTo>
                  <a:lnTo>
                    <a:pt x="40" y="18"/>
                  </a:lnTo>
                  <a:lnTo>
                    <a:pt x="65" y="4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355"/>
            <p:cNvSpPr>
              <a:spLocks noEditPoints="1"/>
            </p:cNvSpPr>
            <p:nvPr/>
          </p:nvSpPr>
          <p:spPr bwMode="auto">
            <a:xfrm>
              <a:off x="9423" y="10932"/>
              <a:ext cx="301" cy="2350"/>
            </a:xfrm>
            <a:custGeom>
              <a:avLst/>
              <a:gdLst>
                <a:gd name="T0" fmla="*/ 194 w 602"/>
                <a:gd name="T1" fmla="*/ 3881 h 4700"/>
                <a:gd name="T2" fmla="*/ 302 w 602"/>
                <a:gd name="T3" fmla="*/ 4197 h 4700"/>
                <a:gd name="T4" fmla="*/ 407 w 602"/>
                <a:gd name="T5" fmla="*/ 3881 h 4700"/>
                <a:gd name="T6" fmla="*/ 194 w 602"/>
                <a:gd name="T7" fmla="*/ 3881 h 4700"/>
                <a:gd name="T8" fmla="*/ 192 w 602"/>
                <a:gd name="T9" fmla="*/ 601 h 4700"/>
                <a:gd name="T10" fmla="*/ 192 w 602"/>
                <a:gd name="T11" fmla="*/ 3688 h 4700"/>
                <a:gd name="T12" fmla="*/ 409 w 602"/>
                <a:gd name="T13" fmla="*/ 3688 h 4700"/>
                <a:gd name="T14" fmla="*/ 409 w 602"/>
                <a:gd name="T15" fmla="*/ 601 h 4700"/>
                <a:gd name="T16" fmla="*/ 192 w 602"/>
                <a:gd name="T17" fmla="*/ 601 h 4700"/>
                <a:gd name="T18" fmla="*/ 302 w 602"/>
                <a:gd name="T19" fmla="*/ 191 h 4700"/>
                <a:gd name="T20" fmla="*/ 266 w 602"/>
                <a:gd name="T21" fmla="*/ 197 h 4700"/>
                <a:gd name="T22" fmla="*/ 236 w 602"/>
                <a:gd name="T23" fmla="*/ 213 h 4700"/>
                <a:gd name="T24" fmla="*/ 212 w 602"/>
                <a:gd name="T25" fmla="*/ 237 h 4700"/>
                <a:gd name="T26" fmla="*/ 198 w 602"/>
                <a:gd name="T27" fmla="*/ 266 h 4700"/>
                <a:gd name="T28" fmla="*/ 192 w 602"/>
                <a:gd name="T29" fmla="*/ 300 h 4700"/>
                <a:gd name="T30" fmla="*/ 192 w 602"/>
                <a:gd name="T31" fmla="*/ 410 h 4700"/>
                <a:gd name="T32" fmla="*/ 409 w 602"/>
                <a:gd name="T33" fmla="*/ 410 h 4700"/>
                <a:gd name="T34" fmla="*/ 409 w 602"/>
                <a:gd name="T35" fmla="*/ 300 h 4700"/>
                <a:gd name="T36" fmla="*/ 405 w 602"/>
                <a:gd name="T37" fmla="*/ 266 h 4700"/>
                <a:gd name="T38" fmla="*/ 389 w 602"/>
                <a:gd name="T39" fmla="*/ 237 h 4700"/>
                <a:gd name="T40" fmla="*/ 365 w 602"/>
                <a:gd name="T41" fmla="*/ 213 h 4700"/>
                <a:gd name="T42" fmla="*/ 336 w 602"/>
                <a:gd name="T43" fmla="*/ 197 h 4700"/>
                <a:gd name="T44" fmla="*/ 302 w 602"/>
                <a:gd name="T45" fmla="*/ 191 h 4700"/>
                <a:gd name="T46" fmla="*/ 302 w 602"/>
                <a:gd name="T47" fmla="*/ 0 h 4700"/>
                <a:gd name="T48" fmla="*/ 361 w 602"/>
                <a:gd name="T49" fmla="*/ 6 h 4700"/>
                <a:gd name="T50" fmla="*/ 417 w 602"/>
                <a:gd name="T51" fmla="*/ 24 h 4700"/>
                <a:gd name="T52" fmla="*/ 469 w 602"/>
                <a:gd name="T53" fmla="*/ 52 h 4700"/>
                <a:gd name="T54" fmla="*/ 515 w 602"/>
                <a:gd name="T55" fmla="*/ 87 h 4700"/>
                <a:gd name="T56" fmla="*/ 550 w 602"/>
                <a:gd name="T57" fmla="*/ 133 h 4700"/>
                <a:gd name="T58" fmla="*/ 578 w 602"/>
                <a:gd name="T59" fmla="*/ 183 h 4700"/>
                <a:gd name="T60" fmla="*/ 596 w 602"/>
                <a:gd name="T61" fmla="*/ 241 h 4700"/>
                <a:gd name="T62" fmla="*/ 602 w 602"/>
                <a:gd name="T63" fmla="*/ 300 h 4700"/>
                <a:gd name="T64" fmla="*/ 602 w 602"/>
                <a:gd name="T65" fmla="*/ 3887 h 4700"/>
                <a:gd name="T66" fmla="*/ 600 w 602"/>
                <a:gd name="T67" fmla="*/ 3902 h 4700"/>
                <a:gd name="T68" fmla="*/ 596 w 602"/>
                <a:gd name="T69" fmla="*/ 3916 h 4700"/>
                <a:gd name="T70" fmla="*/ 397 w 602"/>
                <a:gd name="T71" fmla="*/ 4517 h 4700"/>
                <a:gd name="T72" fmla="*/ 397 w 602"/>
                <a:gd name="T73" fmla="*/ 4605 h 4700"/>
                <a:gd name="T74" fmla="*/ 391 w 602"/>
                <a:gd name="T75" fmla="*/ 4634 h 4700"/>
                <a:gd name="T76" fmla="*/ 379 w 602"/>
                <a:gd name="T77" fmla="*/ 4660 h 4700"/>
                <a:gd name="T78" fmla="*/ 358 w 602"/>
                <a:gd name="T79" fmla="*/ 4682 h 4700"/>
                <a:gd name="T80" fmla="*/ 332 w 602"/>
                <a:gd name="T81" fmla="*/ 4694 h 4700"/>
                <a:gd name="T82" fmla="*/ 302 w 602"/>
                <a:gd name="T83" fmla="*/ 4700 h 4700"/>
                <a:gd name="T84" fmla="*/ 270 w 602"/>
                <a:gd name="T85" fmla="*/ 4694 h 4700"/>
                <a:gd name="T86" fmla="*/ 244 w 602"/>
                <a:gd name="T87" fmla="*/ 4682 h 4700"/>
                <a:gd name="T88" fmla="*/ 224 w 602"/>
                <a:gd name="T89" fmla="*/ 4660 h 4700"/>
                <a:gd name="T90" fmla="*/ 210 w 602"/>
                <a:gd name="T91" fmla="*/ 4634 h 4700"/>
                <a:gd name="T92" fmla="*/ 204 w 602"/>
                <a:gd name="T93" fmla="*/ 4605 h 4700"/>
                <a:gd name="T94" fmla="*/ 204 w 602"/>
                <a:gd name="T95" fmla="*/ 4517 h 4700"/>
                <a:gd name="T96" fmla="*/ 6 w 602"/>
                <a:gd name="T97" fmla="*/ 3916 h 4700"/>
                <a:gd name="T98" fmla="*/ 2 w 602"/>
                <a:gd name="T99" fmla="*/ 3902 h 4700"/>
                <a:gd name="T100" fmla="*/ 0 w 602"/>
                <a:gd name="T101" fmla="*/ 3887 h 4700"/>
                <a:gd name="T102" fmla="*/ 0 w 602"/>
                <a:gd name="T103" fmla="*/ 300 h 4700"/>
                <a:gd name="T104" fmla="*/ 6 w 602"/>
                <a:gd name="T105" fmla="*/ 241 h 4700"/>
                <a:gd name="T106" fmla="*/ 23 w 602"/>
                <a:gd name="T107" fmla="*/ 183 h 4700"/>
                <a:gd name="T108" fmla="*/ 51 w 602"/>
                <a:gd name="T109" fmla="*/ 133 h 4700"/>
                <a:gd name="T110" fmla="*/ 89 w 602"/>
                <a:gd name="T111" fmla="*/ 87 h 4700"/>
                <a:gd name="T112" fmla="*/ 133 w 602"/>
                <a:gd name="T113" fmla="*/ 52 h 4700"/>
                <a:gd name="T114" fmla="*/ 185 w 602"/>
                <a:gd name="T115" fmla="*/ 24 h 4700"/>
                <a:gd name="T116" fmla="*/ 240 w 602"/>
                <a:gd name="T117" fmla="*/ 6 h 4700"/>
                <a:gd name="T118" fmla="*/ 302 w 602"/>
                <a:gd name="T1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2" h="4700">
                  <a:moveTo>
                    <a:pt x="194" y="3881"/>
                  </a:moveTo>
                  <a:lnTo>
                    <a:pt x="302" y="4197"/>
                  </a:lnTo>
                  <a:lnTo>
                    <a:pt x="407" y="3881"/>
                  </a:lnTo>
                  <a:lnTo>
                    <a:pt x="194" y="3881"/>
                  </a:lnTo>
                  <a:close/>
                  <a:moveTo>
                    <a:pt x="192" y="601"/>
                  </a:moveTo>
                  <a:lnTo>
                    <a:pt x="192" y="3688"/>
                  </a:lnTo>
                  <a:lnTo>
                    <a:pt x="409" y="3688"/>
                  </a:lnTo>
                  <a:lnTo>
                    <a:pt x="409" y="601"/>
                  </a:lnTo>
                  <a:lnTo>
                    <a:pt x="192" y="601"/>
                  </a:lnTo>
                  <a:close/>
                  <a:moveTo>
                    <a:pt x="302" y="191"/>
                  </a:moveTo>
                  <a:lnTo>
                    <a:pt x="266" y="197"/>
                  </a:lnTo>
                  <a:lnTo>
                    <a:pt x="236" y="213"/>
                  </a:lnTo>
                  <a:lnTo>
                    <a:pt x="212" y="237"/>
                  </a:lnTo>
                  <a:lnTo>
                    <a:pt x="198" y="266"/>
                  </a:lnTo>
                  <a:lnTo>
                    <a:pt x="192" y="300"/>
                  </a:lnTo>
                  <a:lnTo>
                    <a:pt x="192" y="410"/>
                  </a:lnTo>
                  <a:lnTo>
                    <a:pt x="409" y="410"/>
                  </a:lnTo>
                  <a:lnTo>
                    <a:pt x="409" y="300"/>
                  </a:lnTo>
                  <a:lnTo>
                    <a:pt x="405" y="266"/>
                  </a:lnTo>
                  <a:lnTo>
                    <a:pt x="389" y="237"/>
                  </a:lnTo>
                  <a:lnTo>
                    <a:pt x="365" y="213"/>
                  </a:lnTo>
                  <a:lnTo>
                    <a:pt x="336" y="197"/>
                  </a:lnTo>
                  <a:lnTo>
                    <a:pt x="302" y="191"/>
                  </a:lnTo>
                  <a:close/>
                  <a:moveTo>
                    <a:pt x="302" y="0"/>
                  </a:moveTo>
                  <a:lnTo>
                    <a:pt x="361" y="6"/>
                  </a:lnTo>
                  <a:lnTo>
                    <a:pt x="417" y="24"/>
                  </a:lnTo>
                  <a:lnTo>
                    <a:pt x="469" y="52"/>
                  </a:lnTo>
                  <a:lnTo>
                    <a:pt x="515" y="87"/>
                  </a:lnTo>
                  <a:lnTo>
                    <a:pt x="550" y="133"/>
                  </a:lnTo>
                  <a:lnTo>
                    <a:pt x="578" y="183"/>
                  </a:lnTo>
                  <a:lnTo>
                    <a:pt x="596" y="241"/>
                  </a:lnTo>
                  <a:lnTo>
                    <a:pt x="602" y="300"/>
                  </a:lnTo>
                  <a:lnTo>
                    <a:pt x="602" y="3887"/>
                  </a:lnTo>
                  <a:lnTo>
                    <a:pt x="600" y="3902"/>
                  </a:lnTo>
                  <a:lnTo>
                    <a:pt x="596" y="3916"/>
                  </a:lnTo>
                  <a:lnTo>
                    <a:pt x="397" y="4517"/>
                  </a:lnTo>
                  <a:lnTo>
                    <a:pt x="397" y="4605"/>
                  </a:lnTo>
                  <a:lnTo>
                    <a:pt x="391" y="4634"/>
                  </a:lnTo>
                  <a:lnTo>
                    <a:pt x="379" y="4660"/>
                  </a:lnTo>
                  <a:lnTo>
                    <a:pt x="358" y="4682"/>
                  </a:lnTo>
                  <a:lnTo>
                    <a:pt x="332" y="4694"/>
                  </a:lnTo>
                  <a:lnTo>
                    <a:pt x="302" y="4700"/>
                  </a:lnTo>
                  <a:lnTo>
                    <a:pt x="270" y="4694"/>
                  </a:lnTo>
                  <a:lnTo>
                    <a:pt x="244" y="4682"/>
                  </a:lnTo>
                  <a:lnTo>
                    <a:pt x="224" y="4660"/>
                  </a:lnTo>
                  <a:lnTo>
                    <a:pt x="210" y="4634"/>
                  </a:lnTo>
                  <a:lnTo>
                    <a:pt x="204" y="4605"/>
                  </a:lnTo>
                  <a:lnTo>
                    <a:pt x="204" y="4517"/>
                  </a:lnTo>
                  <a:lnTo>
                    <a:pt x="6" y="3916"/>
                  </a:lnTo>
                  <a:lnTo>
                    <a:pt x="2" y="3902"/>
                  </a:lnTo>
                  <a:lnTo>
                    <a:pt x="0" y="3887"/>
                  </a:lnTo>
                  <a:lnTo>
                    <a:pt x="0" y="300"/>
                  </a:lnTo>
                  <a:lnTo>
                    <a:pt x="6" y="241"/>
                  </a:lnTo>
                  <a:lnTo>
                    <a:pt x="23" y="183"/>
                  </a:lnTo>
                  <a:lnTo>
                    <a:pt x="51" y="133"/>
                  </a:lnTo>
                  <a:lnTo>
                    <a:pt x="89" y="87"/>
                  </a:lnTo>
                  <a:lnTo>
                    <a:pt x="133" y="52"/>
                  </a:lnTo>
                  <a:lnTo>
                    <a:pt x="185" y="24"/>
                  </a:lnTo>
                  <a:lnTo>
                    <a:pt x="240" y="6"/>
                  </a:lnTo>
                  <a:lnTo>
                    <a:pt x="3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2480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6" name="Полилиния 5"/>
          <p:cNvSpPr/>
          <p:nvPr userDrawn="1"/>
        </p:nvSpPr>
        <p:spPr>
          <a:xfrm rot="18547410">
            <a:off x="4981993" y="1799227"/>
            <a:ext cx="12705815" cy="7413898"/>
          </a:xfrm>
          <a:custGeom>
            <a:avLst/>
            <a:gdLst>
              <a:gd name="connsiteX0" fmla="*/ 12705815 w 12705815"/>
              <a:gd name="connsiteY0" fmla="*/ 0 h 7413898"/>
              <a:gd name="connsiteX1" fmla="*/ 12705814 w 12705815"/>
              <a:gd name="connsiteY1" fmla="*/ 7413898 h 7413898"/>
              <a:gd name="connsiteX2" fmla="*/ 0 w 12705815"/>
              <a:gd name="connsiteY2" fmla="*/ 7413898 h 7413898"/>
              <a:gd name="connsiteX3" fmla="*/ 0 w 12705815"/>
              <a:gd name="connsiteY3" fmla="*/ 0 h 7413898"/>
              <a:gd name="connsiteX4" fmla="*/ 3673545 w 12705815"/>
              <a:gd name="connsiteY4" fmla="*/ 0 h 7413898"/>
              <a:gd name="connsiteX5" fmla="*/ 3664694 w 12705815"/>
              <a:gd name="connsiteY5" fmla="*/ 161197 h 7413898"/>
              <a:gd name="connsiteX6" fmla="*/ 4046981 w 12705815"/>
              <a:gd name="connsiteY6" fmla="*/ 1248223 h 7413898"/>
              <a:gd name="connsiteX7" fmla="*/ 6445508 w 12705815"/>
              <a:gd name="connsiteY7" fmla="*/ 1495093 h 7413898"/>
              <a:gd name="connsiteX8" fmla="*/ 7067988 w 12705815"/>
              <a:gd name="connsiteY8" fmla="*/ 19833 h 7413898"/>
              <a:gd name="connsiteX9" fmla="*/ 7065256 w 12705815"/>
              <a:gd name="connsiteY9" fmla="*/ 0 h 741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05815" h="7413898">
                <a:moveTo>
                  <a:pt x="12705815" y="0"/>
                </a:moveTo>
                <a:lnTo>
                  <a:pt x="12705814" y="7413898"/>
                </a:lnTo>
                <a:lnTo>
                  <a:pt x="0" y="7413898"/>
                </a:lnTo>
                <a:lnTo>
                  <a:pt x="0" y="0"/>
                </a:lnTo>
                <a:lnTo>
                  <a:pt x="3673545" y="0"/>
                </a:lnTo>
                <a:lnTo>
                  <a:pt x="3664694" y="161197"/>
                </a:lnTo>
                <a:cubicBezTo>
                  <a:pt x="3661970" y="543311"/>
                  <a:pt x="3787034" y="928626"/>
                  <a:pt x="4046981" y="1248223"/>
                </a:cubicBezTo>
                <a:cubicBezTo>
                  <a:pt x="4641145" y="1978729"/>
                  <a:pt x="5715001" y="2089257"/>
                  <a:pt x="6445508" y="1495093"/>
                </a:cubicBezTo>
                <a:cubicBezTo>
                  <a:pt x="6902075" y="1123740"/>
                  <a:pt x="7116462" y="565007"/>
                  <a:pt x="7067988" y="19833"/>
                </a:cubicBezTo>
                <a:lnTo>
                  <a:pt x="706525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7420">
            <a:off x="5908418" y="1515501"/>
            <a:ext cx="8921168" cy="5816252"/>
          </a:xfrm>
          <a:prstGeom prst="rect">
            <a:avLst/>
          </a:prstGeom>
        </p:spPr>
      </p:pic>
      <p:sp>
        <p:nvSpPr>
          <p:cNvPr id="18" name="Полилиния 17"/>
          <p:cNvSpPr/>
          <p:nvPr userDrawn="1"/>
        </p:nvSpPr>
        <p:spPr>
          <a:xfrm>
            <a:off x="4019550" y="-31750"/>
            <a:ext cx="7044437" cy="6889750"/>
          </a:xfrm>
          <a:custGeom>
            <a:avLst/>
            <a:gdLst>
              <a:gd name="connsiteX0" fmla="*/ 0 w 7045944"/>
              <a:gd name="connsiteY0" fmla="*/ 0 h 6858000"/>
              <a:gd name="connsiteX1" fmla="*/ 7045944 w 7045944"/>
              <a:gd name="connsiteY1" fmla="*/ 0 h 6858000"/>
              <a:gd name="connsiteX2" fmla="*/ 4889033 w 7045944"/>
              <a:gd name="connsiteY2" fmla="*/ 2651855 h 6858000"/>
              <a:gd name="connsiteX3" fmla="*/ 4906143 w 7045944"/>
              <a:gd name="connsiteY3" fmla="*/ 2662250 h 6858000"/>
              <a:gd name="connsiteX4" fmla="*/ 5657850 w 7045944"/>
              <a:gd name="connsiteY4" fmla="*/ 4076043 h 6858000"/>
              <a:gd name="connsiteX5" fmla="*/ 3952876 w 7045944"/>
              <a:gd name="connsiteY5" fmla="*/ 5781017 h 6858000"/>
              <a:gd name="connsiteX6" fmla="*/ 2868353 w 7045944"/>
              <a:gd name="connsiteY6" fmla="*/ 5391684 h 6858000"/>
              <a:gd name="connsiteX7" fmla="*/ 2748884 w 7045944"/>
              <a:gd name="connsiteY7" fmla="*/ 5283103 h 6858000"/>
              <a:gd name="connsiteX8" fmla="*/ 1467927 w 7045944"/>
              <a:gd name="connsiteY8" fmla="*/ 6858000 h 6858000"/>
              <a:gd name="connsiteX9" fmla="*/ 0 w 7045944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45944" h="6858000">
                <a:moveTo>
                  <a:pt x="0" y="0"/>
                </a:moveTo>
                <a:lnTo>
                  <a:pt x="7045944" y="0"/>
                </a:lnTo>
                <a:lnTo>
                  <a:pt x="4889033" y="2651855"/>
                </a:lnTo>
                <a:lnTo>
                  <a:pt x="4906143" y="2662250"/>
                </a:lnTo>
                <a:cubicBezTo>
                  <a:pt x="5359669" y="2968646"/>
                  <a:pt x="5657850" y="3487522"/>
                  <a:pt x="5657850" y="4076043"/>
                </a:cubicBezTo>
                <a:cubicBezTo>
                  <a:pt x="5657850" y="5017676"/>
                  <a:pt x="4894507" y="5781017"/>
                  <a:pt x="3952876" y="5781017"/>
                </a:cubicBezTo>
                <a:cubicBezTo>
                  <a:pt x="3540911" y="5781017"/>
                  <a:pt x="3163074" y="5634909"/>
                  <a:pt x="2868353" y="5391684"/>
                </a:cubicBezTo>
                <a:lnTo>
                  <a:pt x="2748884" y="5283103"/>
                </a:lnTo>
                <a:lnTo>
                  <a:pt x="14679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 userDrawn="1"/>
        </p:nvSpPr>
        <p:spPr>
          <a:xfrm>
            <a:off x="6477000" y="2552700"/>
            <a:ext cx="2990850" cy="2990850"/>
          </a:xfrm>
          <a:prstGeom prst="ellipse">
            <a:avLst/>
          </a:prstGeom>
          <a:solidFill>
            <a:schemeClr val="accent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51"/>
          <p:cNvSpPr>
            <a:spLocks noGrp="1"/>
          </p:cNvSpPr>
          <p:nvPr>
            <p:ph type="body" sz="quarter" idx="15" hasCustomPrompt="1"/>
          </p:nvPr>
        </p:nvSpPr>
        <p:spPr>
          <a:xfrm>
            <a:off x="4947742" y="297455"/>
            <a:ext cx="990350" cy="7081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0" name="Текст 51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18794"/>
            <a:ext cx="4559300" cy="10064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3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4" name="Текст 51"/>
          <p:cNvSpPr>
            <a:spLocks noGrp="1"/>
          </p:cNvSpPr>
          <p:nvPr>
            <p:ph type="body" sz="quarter" idx="18" hasCustomPrompt="1"/>
          </p:nvPr>
        </p:nvSpPr>
        <p:spPr>
          <a:xfrm>
            <a:off x="473882" y="3004914"/>
            <a:ext cx="4923618" cy="412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5" name="Текст 51"/>
          <p:cNvSpPr>
            <a:spLocks noGrp="1"/>
          </p:cNvSpPr>
          <p:nvPr>
            <p:ph type="body" sz="quarter" idx="19" hasCustomPrompt="1"/>
          </p:nvPr>
        </p:nvSpPr>
        <p:spPr>
          <a:xfrm>
            <a:off x="139700" y="3626527"/>
            <a:ext cx="5257800" cy="29393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1" name="Текст 51"/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9637884" y="1197597"/>
            <a:ext cx="3020670" cy="1006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ONE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 rot="16200000">
            <a:off x="9555473" y="4342249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</a:rPr>
              <a:t>MODULE</a:t>
            </a:r>
            <a:endParaRPr lang="ru-RU" sz="5400" b="1" dirty="0">
              <a:solidFill>
                <a:schemeClr val="bg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883884" y="627961"/>
            <a:ext cx="2985571" cy="0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 userDrawn="1"/>
        </p:nvSpPr>
        <p:spPr>
          <a:xfrm>
            <a:off x="5111826" y="297455"/>
            <a:ext cx="661012" cy="6610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22660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926" y="108271"/>
            <a:ext cx="10515600" cy="1325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9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3094"/>
            <a:ext cx="10505326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6" name="Текст 51"/>
          <p:cNvSpPr>
            <a:spLocks noGrp="1"/>
          </p:cNvSpPr>
          <p:nvPr>
            <p:ph type="body" sz="quarter" idx="14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7" name="Текст 5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26" y="2558657"/>
            <a:ext cx="10515600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91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926" y="108271"/>
            <a:ext cx="10515600" cy="1325563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9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3094"/>
            <a:ext cx="10505326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72611" y="447318"/>
            <a:ext cx="0" cy="785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1"/>
          <p:cNvSpPr>
            <a:spLocks noGrp="1"/>
          </p:cNvSpPr>
          <p:nvPr>
            <p:ph type="body" sz="quarter" idx="14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7" name="Текст 5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26" y="2558657"/>
            <a:ext cx="10515600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160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witn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7926" y="108271"/>
            <a:ext cx="10515600" cy="1325563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9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3094"/>
            <a:ext cx="10505326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72611" y="447318"/>
            <a:ext cx="0" cy="11657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1"/>
          <p:cNvSpPr>
            <a:spLocks noGrp="1"/>
          </p:cNvSpPr>
          <p:nvPr>
            <p:ph type="body" sz="quarter" idx="14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7" name="Текст 5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26" y="2558657"/>
            <a:ext cx="10515600" cy="1006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117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9744" y="38096"/>
            <a:ext cx="11911228" cy="6771529"/>
            <a:chOff x="177800" y="38096"/>
            <a:chExt cx="11911228" cy="677152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825500" y="38100"/>
              <a:ext cx="10813255" cy="6771525"/>
            </a:xfrm>
            <a:prstGeom prst="roundRect">
              <a:avLst>
                <a:gd name="adj" fmla="val 8040"/>
              </a:avLst>
            </a:prstGeom>
            <a:solidFill>
              <a:srgbClr val="C8A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177800" y="3124199"/>
              <a:ext cx="1765300" cy="3685425"/>
            </a:xfrm>
            <a:custGeom>
              <a:avLst/>
              <a:gdLst>
                <a:gd name="connsiteX0" fmla="*/ 853881 w 1765300"/>
                <a:gd name="connsiteY0" fmla="*/ 0 h 3685425"/>
                <a:gd name="connsiteX1" fmla="*/ 1394869 w 1765300"/>
                <a:gd name="connsiteY1" fmla="*/ 0 h 3685425"/>
                <a:gd name="connsiteX2" fmla="*/ 1765300 w 1765300"/>
                <a:gd name="connsiteY2" fmla="*/ 370431 h 3685425"/>
                <a:gd name="connsiteX3" fmla="*/ 1765300 w 1765300"/>
                <a:gd name="connsiteY3" fmla="*/ 3314994 h 3685425"/>
                <a:gd name="connsiteX4" fmla="*/ 1394869 w 1765300"/>
                <a:gd name="connsiteY4" fmla="*/ 3685425 h 3685425"/>
                <a:gd name="connsiteX5" fmla="*/ 370431 w 1765300"/>
                <a:gd name="connsiteY5" fmla="*/ 3685425 h 3685425"/>
                <a:gd name="connsiteX6" fmla="*/ 0 w 1765300"/>
                <a:gd name="connsiteY6" fmla="*/ 3314994 h 3685425"/>
                <a:gd name="connsiteX7" fmla="*/ 0 w 1765300"/>
                <a:gd name="connsiteY7" fmla="*/ 935710 h 3685425"/>
                <a:gd name="connsiteX8" fmla="*/ 50972 w 1765300"/>
                <a:gd name="connsiteY8" fmla="*/ 804938 h 368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300" h="3685425">
                  <a:moveTo>
                    <a:pt x="853881" y="0"/>
                  </a:moveTo>
                  <a:lnTo>
                    <a:pt x="1394869" y="0"/>
                  </a:lnTo>
                  <a:cubicBezTo>
                    <a:pt x="1599452" y="0"/>
                    <a:pt x="1765300" y="165848"/>
                    <a:pt x="1765300" y="370431"/>
                  </a:cubicBezTo>
                  <a:lnTo>
                    <a:pt x="1765300" y="3314994"/>
                  </a:lnTo>
                  <a:cubicBezTo>
                    <a:pt x="1765300" y="3519577"/>
                    <a:pt x="1599452" y="3685425"/>
                    <a:pt x="1394869" y="3685425"/>
                  </a:cubicBezTo>
                  <a:lnTo>
                    <a:pt x="370431" y="3685425"/>
                  </a:lnTo>
                  <a:cubicBezTo>
                    <a:pt x="165848" y="3685425"/>
                    <a:pt x="0" y="3519577"/>
                    <a:pt x="0" y="3314994"/>
                  </a:cubicBezTo>
                  <a:lnTo>
                    <a:pt x="0" y="935710"/>
                  </a:lnTo>
                  <a:lnTo>
                    <a:pt x="50972" y="804938"/>
                  </a:lnTo>
                  <a:close/>
                </a:path>
              </a:pathLst>
            </a:custGeom>
            <a:solidFill>
              <a:srgbClr val="C8A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 flipH="1" flipV="1">
              <a:off x="10323728" y="38096"/>
              <a:ext cx="1765300" cy="3894904"/>
            </a:xfrm>
            <a:custGeom>
              <a:avLst/>
              <a:gdLst>
                <a:gd name="connsiteX0" fmla="*/ 853881 w 1765300"/>
                <a:gd name="connsiteY0" fmla="*/ 0 h 3685425"/>
                <a:gd name="connsiteX1" fmla="*/ 1394869 w 1765300"/>
                <a:gd name="connsiteY1" fmla="*/ 0 h 3685425"/>
                <a:gd name="connsiteX2" fmla="*/ 1765300 w 1765300"/>
                <a:gd name="connsiteY2" fmla="*/ 370431 h 3685425"/>
                <a:gd name="connsiteX3" fmla="*/ 1765300 w 1765300"/>
                <a:gd name="connsiteY3" fmla="*/ 3314994 h 3685425"/>
                <a:gd name="connsiteX4" fmla="*/ 1394869 w 1765300"/>
                <a:gd name="connsiteY4" fmla="*/ 3685425 h 3685425"/>
                <a:gd name="connsiteX5" fmla="*/ 370431 w 1765300"/>
                <a:gd name="connsiteY5" fmla="*/ 3685425 h 3685425"/>
                <a:gd name="connsiteX6" fmla="*/ 0 w 1765300"/>
                <a:gd name="connsiteY6" fmla="*/ 3314994 h 3685425"/>
                <a:gd name="connsiteX7" fmla="*/ 0 w 1765300"/>
                <a:gd name="connsiteY7" fmla="*/ 935710 h 3685425"/>
                <a:gd name="connsiteX8" fmla="*/ 50972 w 1765300"/>
                <a:gd name="connsiteY8" fmla="*/ 804938 h 368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300" h="3685425">
                  <a:moveTo>
                    <a:pt x="853881" y="0"/>
                  </a:moveTo>
                  <a:lnTo>
                    <a:pt x="1394869" y="0"/>
                  </a:lnTo>
                  <a:cubicBezTo>
                    <a:pt x="1599452" y="0"/>
                    <a:pt x="1765300" y="165848"/>
                    <a:pt x="1765300" y="370431"/>
                  </a:cubicBezTo>
                  <a:lnTo>
                    <a:pt x="1765300" y="3314994"/>
                  </a:lnTo>
                  <a:cubicBezTo>
                    <a:pt x="1765300" y="3519577"/>
                    <a:pt x="1599452" y="3685425"/>
                    <a:pt x="1394869" y="3685425"/>
                  </a:cubicBezTo>
                  <a:lnTo>
                    <a:pt x="370431" y="3685425"/>
                  </a:lnTo>
                  <a:cubicBezTo>
                    <a:pt x="165848" y="3685425"/>
                    <a:pt x="0" y="3519577"/>
                    <a:pt x="0" y="3314994"/>
                  </a:cubicBezTo>
                  <a:lnTo>
                    <a:pt x="0" y="935710"/>
                  </a:lnTo>
                  <a:lnTo>
                    <a:pt x="50972" y="804938"/>
                  </a:lnTo>
                  <a:close/>
                </a:path>
              </a:pathLst>
            </a:custGeom>
            <a:solidFill>
              <a:srgbClr val="C8A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" name="Прямая соединительная линия 4"/>
          <p:cNvCxnSpPr/>
          <p:nvPr/>
        </p:nvCxnSpPr>
        <p:spPr>
          <a:xfrm>
            <a:off x="4635557" y="135082"/>
            <a:ext cx="0" cy="6523345"/>
          </a:xfrm>
          <a:prstGeom prst="line">
            <a:avLst/>
          </a:prstGeom>
          <a:ln>
            <a:solidFill>
              <a:srgbClr val="BF9D7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988222" y="135082"/>
            <a:ext cx="6300595" cy="652334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38005" y="4910994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ACTIVITY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 rot="5400000" flipH="1">
            <a:off x="10143811" y="1219671"/>
            <a:ext cx="30396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EXERCISE</a:t>
            </a:r>
            <a:endParaRPr lang="ru-RU" sz="4400" dirty="0"/>
          </a:p>
        </p:txBody>
      </p:sp>
      <p:grpSp>
        <p:nvGrpSpPr>
          <p:cNvPr id="9" name="Group 5217"/>
          <p:cNvGrpSpPr/>
          <p:nvPr/>
        </p:nvGrpSpPr>
        <p:grpSpPr>
          <a:xfrm>
            <a:off x="1538358" y="1638640"/>
            <a:ext cx="2322444" cy="2323188"/>
            <a:chOff x="0" y="-1"/>
            <a:chExt cx="290514" cy="290606"/>
          </a:xfrm>
          <a:solidFill>
            <a:srgbClr val="D3BCA5"/>
          </a:solidFill>
        </p:grpSpPr>
        <p:sp>
          <p:nvSpPr>
            <p:cNvPr id="10" name="Shape 5214"/>
            <p:cNvSpPr/>
            <p:nvPr/>
          </p:nvSpPr>
          <p:spPr>
            <a:xfrm>
              <a:off x="1496" y="-1"/>
              <a:ext cx="134464" cy="13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118" extrusionOk="0">
                  <a:moveTo>
                    <a:pt x="934" y="8016"/>
                  </a:moveTo>
                  <a:cubicBezTo>
                    <a:pt x="-482" y="9079"/>
                    <a:pt x="-128" y="10849"/>
                    <a:pt x="934" y="11557"/>
                  </a:cubicBezTo>
                  <a:cubicBezTo>
                    <a:pt x="934" y="11911"/>
                    <a:pt x="4829" y="15452"/>
                    <a:pt x="10141" y="20764"/>
                  </a:cubicBezTo>
                  <a:cubicBezTo>
                    <a:pt x="10141" y="21118"/>
                    <a:pt x="10495" y="21118"/>
                    <a:pt x="10495" y="21118"/>
                  </a:cubicBezTo>
                  <a:cubicBezTo>
                    <a:pt x="10849" y="21118"/>
                    <a:pt x="10849" y="21118"/>
                    <a:pt x="11203" y="20764"/>
                  </a:cubicBezTo>
                  <a:cubicBezTo>
                    <a:pt x="11203" y="20410"/>
                    <a:pt x="11203" y="20056"/>
                    <a:pt x="11203" y="19702"/>
                  </a:cubicBezTo>
                  <a:cubicBezTo>
                    <a:pt x="10141" y="18993"/>
                    <a:pt x="9433" y="18285"/>
                    <a:pt x="8725" y="17577"/>
                  </a:cubicBezTo>
                  <a:cubicBezTo>
                    <a:pt x="10849" y="15098"/>
                    <a:pt x="10849" y="15098"/>
                    <a:pt x="10849" y="15098"/>
                  </a:cubicBezTo>
                  <a:cubicBezTo>
                    <a:pt x="11203" y="15098"/>
                    <a:pt x="11203" y="14390"/>
                    <a:pt x="10849" y="14390"/>
                  </a:cubicBezTo>
                  <a:cubicBezTo>
                    <a:pt x="10849" y="14036"/>
                    <a:pt x="10141" y="14036"/>
                    <a:pt x="10141" y="14390"/>
                  </a:cubicBezTo>
                  <a:cubicBezTo>
                    <a:pt x="7662" y="16515"/>
                    <a:pt x="7662" y="16515"/>
                    <a:pt x="7662" y="16515"/>
                  </a:cubicBezTo>
                  <a:cubicBezTo>
                    <a:pt x="6600" y="15098"/>
                    <a:pt x="5538" y="14036"/>
                    <a:pt x="4475" y="13328"/>
                  </a:cubicBezTo>
                  <a:cubicBezTo>
                    <a:pt x="9433" y="8016"/>
                    <a:pt x="9433" y="8016"/>
                    <a:pt x="9433" y="8016"/>
                  </a:cubicBezTo>
                  <a:cubicBezTo>
                    <a:pt x="9787" y="8016"/>
                    <a:pt x="9787" y="7308"/>
                    <a:pt x="9433" y="7308"/>
                  </a:cubicBezTo>
                  <a:cubicBezTo>
                    <a:pt x="9433" y="6954"/>
                    <a:pt x="8725" y="6954"/>
                    <a:pt x="8725" y="7308"/>
                  </a:cubicBezTo>
                  <a:cubicBezTo>
                    <a:pt x="3413" y="12266"/>
                    <a:pt x="3413" y="12266"/>
                    <a:pt x="3413" y="12266"/>
                  </a:cubicBezTo>
                  <a:cubicBezTo>
                    <a:pt x="2351" y="11203"/>
                    <a:pt x="1643" y="10849"/>
                    <a:pt x="1643" y="10849"/>
                  </a:cubicBezTo>
                  <a:cubicBezTo>
                    <a:pt x="1643" y="10495"/>
                    <a:pt x="934" y="9433"/>
                    <a:pt x="1643" y="8725"/>
                  </a:cubicBezTo>
                  <a:cubicBezTo>
                    <a:pt x="8725" y="1643"/>
                    <a:pt x="8725" y="1643"/>
                    <a:pt x="8725" y="1643"/>
                  </a:cubicBezTo>
                  <a:cubicBezTo>
                    <a:pt x="9079" y="1643"/>
                    <a:pt x="9787" y="934"/>
                    <a:pt x="10495" y="1643"/>
                  </a:cubicBezTo>
                  <a:cubicBezTo>
                    <a:pt x="10849" y="1643"/>
                    <a:pt x="14390" y="5892"/>
                    <a:pt x="19702" y="11203"/>
                  </a:cubicBezTo>
                  <a:cubicBezTo>
                    <a:pt x="20056" y="11557"/>
                    <a:pt x="20410" y="11557"/>
                    <a:pt x="20764" y="11203"/>
                  </a:cubicBezTo>
                  <a:cubicBezTo>
                    <a:pt x="21118" y="11203"/>
                    <a:pt x="21118" y="10495"/>
                    <a:pt x="20764" y="10141"/>
                  </a:cubicBezTo>
                  <a:cubicBezTo>
                    <a:pt x="15452" y="4829"/>
                    <a:pt x="11911" y="934"/>
                    <a:pt x="11557" y="934"/>
                  </a:cubicBezTo>
                  <a:cubicBezTo>
                    <a:pt x="10495" y="-482"/>
                    <a:pt x="8725" y="-128"/>
                    <a:pt x="8016" y="934"/>
                  </a:cubicBezTo>
                  <a:lnTo>
                    <a:pt x="934" y="8016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34080" tIns="234080" rIns="234080" bIns="234080" numCol="1" anchor="t">
              <a:noAutofit/>
            </a:bodyPr>
            <a:lstStyle/>
            <a:p>
              <a:pPr defTabSz="4681728" hangingPunct="0"/>
              <a:endParaRPr sz="9216" kern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endParaRPr>
            </a:p>
          </p:txBody>
        </p:sp>
        <p:sp>
          <p:nvSpPr>
            <p:cNvPr id="11" name="Shape 5215"/>
            <p:cNvSpPr/>
            <p:nvPr/>
          </p:nvSpPr>
          <p:spPr>
            <a:xfrm>
              <a:off x="156137" y="155666"/>
              <a:ext cx="133013" cy="13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6750" y="10251"/>
                  </a:moveTo>
                  <a:cubicBezTo>
                    <a:pt x="6750" y="9885"/>
                    <a:pt x="6030" y="9885"/>
                    <a:pt x="6030" y="10251"/>
                  </a:cubicBezTo>
                  <a:cubicBezTo>
                    <a:pt x="3510" y="12447"/>
                    <a:pt x="3510" y="12447"/>
                    <a:pt x="3510" y="12447"/>
                  </a:cubicBezTo>
                  <a:cubicBezTo>
                    <a:pt x="2790" y="11715"/>
                    <a:pt x="2070" y="10983"/>
                    <a:pt x="1350" y="10251"/>
                  </a:cubicBezTo>
                  <a:cubicBezTo>
                    <a:pt x="990" y="9885"/>
                    <a:pt x="630" y="9885"/>
                    <a:pt x="270" y="10251"/>
                  </a:cubicBezTo>
                  <a:cubicBezTo>
                    <a:pt x="-90" y="10617"/>
                    <a:pt x="-90" y="10983"/>
                    <a:pt x="270" y="11349"/>
                  </a:cubicBezTo>
                  <a:cubicBezTo>
                    <a:pt x="5670" y="16475"/>
                    <a:pt x="9270" y="20502"/>
                    <a:pt x="9630" y="20868"/>
                  </a:cubicBezTo>
                  <a:cubicBezTo>
                    <a:pt x="9990" y="21234"/>
                    <a:pt x="10710" y="21600"/>
                    <a:pt x="11430" y="21600"/>
                  </a:cubicBezTo>
                  <a:cubicBezTo>
                    <a:pt x="11430" y="21600"/>
                    <a:pt x="11430" y="21600"/>
                    <a:pt x="11430" y="21600"/>
                  </a:cubicBezTo>
                  <a:cubicBezTo>
                    <a:pt x="12150" y="21600"/>
                    <a:pt x="12870" y="21234"/>
                    <a:pt x="13230" y="20868"/>
                  </a:cubicBezTo>
                  <a:cubicBezTo>
                    <a:pt x="20430" y="13180"/>
                    <a:pt x="20430" y="13180"/>
                    <a:pt x="20430" y="13180"/>
                  </a:cubicBezTo>
                  <a:cubicBezTo>
                    <a:pt x="21510" y="12447"/>
                    <a:pt x="21510" y="10983"/>
                    <a:pt x="20790" y="9885"/>
                  </a:cubicBezTo>
                  <a:cubicBezTo>
                    <a:pt x="11070" y="0"/>
                    <a:pt x="11070" y="0"/>
                    <a:pt x="11070" y="0"/>
                  </a:cubicBezTo>
                  <a:cubicBezTo>
                    <a:pt x="10710" y="0"/>
                    <a:pt x="10350" y="0"/>
                    <a:pt x="9990" y="0"/>
                  </a:cubicBezTo>
                  <a:cubicBezTo>
                    <a:pt x="9630" y="366"/>
                    <a:pt x="9630" y="1098"/>
                    <a:pt x="9990" y="1098"/>
                  </a:cubicBezTo>
                  <a:cubicBezTo>
                    <a:pt x="19710" y="10983"/>
                    <a:pt x="19710" y="10983"/>
                    <a:pt x="19710" y="10983"/>
                  </a:cubicBezTo>
                  <a:cubicBezTo>
                    <a:pt x="20070" y="11349"/>
                    <a:pt x="20070" y="12081"/>
                    <a:pt x="19710" y="12447"/>
                  </a:cubicBezTo>
                  <a:cubicBezTo>
                    <a:pt x="12510" y="19769"/>
                    <a:pt x="12510" y="19769"/>
                    <a:pt x="12510" y="19769"/>
                  </a:cubicBezTo>
                  <a:cubicBezTo>
                    <a:pt x="12150" y="19769"/>
                    <a:pt x="11790" y="20136"/>
                    <a:pt x="11430" y="20136"/>
                  </a:cubicBezTo>
                  <a:cubicBezTo>
                    <a:pt x="11430" y="20136"/>
                    <a:pt x="11430" y="20136"/>
                    <a:pt x="11430" y="20136"/>
                  </a:cubicBezTo>
                  <a:cubicBezTo>
                    <a:pt x="11070" y="20136"/>
                    <a:pt x="10710" y="20136"/>
                    <a:pt x="10350" y="19769"/>
                  </a:cubicBezTo>
                  <a:cubicBezTo>
                    <a:pt x="10350" y="19769"/>
                    <a:pt x="9990" y="19037"/>
                    <a:pt x="8910" y="17939"/>
                  </a:cubicBezTo>
                  <a:cubicBezTo>
                    <a:pt x="13950" y="12447"/>
                    <a:pt x="13950" y="12447"/>
                    <a:pt x="13950" y="12447"/>
                  </a:cubicBezTo>
                  <a:cubicBezTo>
                    <a:pt x="14310" y="12447"/>
                    <a:pt x="14310" y="11715"/>
                    <a:pt x="13950" y="11715"/>
                  </a:cubicBezTo>
                  <a:cubicBezTo>
                    <a:pt x="13950" y="11349"/>
                    <a:pt x="13230" y="11349"/>
                    <a:pt x="13230" y="11715"/>
                  </a:cubicBezTo>
                  <a:cubicBezTo>
                    <a:pt x="7830" y="16841"/>
                    <a:pt x="7830" y="16841"/>
                    <a:pt x="7830" y="16841"/>
                  </a:cubicBezTo>
                  <a:cubicBezTo>
                    <a:pt x="7110" y="16108"/>
                    <a:pt x="6030" y="14644"/>
                    <a:pt x="4590" y="13546"/>
                  </a:cubicBezTo>
                  <a:cubicBezTo>
                    <a:pt x="6750" y="10983"/>
                    <a:pt x="6750" y="10983"/>
                    <a:pt x="6750" y="10983"/>
                  </a:cubicBezTo>
                  <a:cubicBezTo>
                    <a:pt x="7110" y="10983"/>
                    <a:pt x="7110" y="10251"/>
                    <a:pt x="6750" y="1025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34080" tIns="234080" rIns="234080" bIns="234080" numCol="1" anchor="t">
              <a:noAutofit/>
            </a:bodyPr>
            <a:lstStyle/>
            <a:p>
              <a:pPr defTabSz="4681728" hangingPunct="0"/>
              <a:endParaRPr sz="9216" kern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endParaRPr>
            </a:p>
          </p:txBody>
        </p:sp>
        <p:sp>
          <p:nvSpPr>
            <p:cNvPr id="12" name="Shape 5216"/>
            <p:cNvSpPr/>
            <p:nvPr/>
          </p:nvSpPr>
          <p:spPr>
            <a:xfrm>
              <a:off x="0" y="1226"/>
              <a:ext cx="290514" cy="289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6" extrusionOk="0">
                  <a:moveTo>
                    <a:pt x="169" y="21347"/>
                  </a:moveTo>
                  <a:cubicBezTo>
                    <a:pt x="169" y="21516"/>
                    <a:pt x="169" y="21516"/>
                    <a:pt x="338" y="21516"/>
                  </a:cubicBezTo>
                  <a:cubicBezTo>
                    <a:pt x="338" y="21516"/>
                    <a:pt x="338" y="21516"/>
                    <a:pt x="506" y="21516"/>
                  </a:cubicBezTo>
                  <a:cubicBezTo>
                    <a:pt x="7256" y="19491"/>
                    <a:pt x="7256" y="19491"/>
                    <a:pt x="7256" y="19491"/>
                  </a:cubicBezTo>
                  <a:cubicBezTo>
                    <a:pt x="7256" y="19491"/>
                    <a:pt x="7256" y="19491"/>
                    <a:pt x="7256" y="19322"/>
                  </a:cubicBezTo>
                  <a:cubicBezTo>
                    <a:pt x="18900" y="7847"/>
                    <a:pt x="18900" y="7847"/>
                    <a:pt x="18900" y="7847"/>
                  </a:cubicBezTo>
                  <a:cubicBezTo>
                    <a:pt x="18900" y="7679"/>
                    <a:pt x="18900" y="7679"/>
                    <a:pt x="18900" y="7679"/>
                  </a:cubicBezTo>
                  <a:cubicBezTo>
                    <a:pt x="21431" y="5316"/>
                    <a:pt x="21431" y="5316"/>
                    <a:pt x="21431" y="5316"/>
                  </a:cubicBezTo>
                  <a:cubicBezTo>
                    <a:pt x="21600" y="4978"/>
                    <a:pt x="21600" y="4810"/>
                    <a:pt x="21600" y="4472"/>
                  </a:cubicBezTo>
                  <a:cubicBezTo>
                    <a:pt x="21600" y="4304"/>
                    <a:pt x="21600" y="3966"/>
                    <a:pt x="21431" y="3797"/>
                  </a:cubicBezTo>
                  <a:cubicBezTo>
                    <a:pt x="17887" y="254"/>
                    <a:pt x="17887" y="254"/>
                    <a:pt x="17887" y="254"/>
                  </a:cubicBezTo>
                  <a:cubicBezTo>
                    <a:pt x="17381" y="-84"/>
                    <a:pt x="16706" y="-84"/>
                    <a:pt x="16369" y="254"/>
                  </a:cubicBezTo>
                  <a:cubicBezTo>
                    <a:pt x="13838" y="2785"/>
                    <a:pt x="13838" y="2785"/>
                    <a:pt x="13838" y="2785"/>
                  </a:cubicBezTo>
                  <a:cubicBezTo>
                    <a:pt x="13838" y="2785"/>
                    <a:pt x="13838" y="2785"/>
                    <a:pt x="13838" y="2785"/>
                  </a:cubicBezTo>
                  <a:cubicBezTo>
                    <a:pt x="2194" y="14428"/>
                    <a:pt x="2194" y="14428"/>
                    <a:pt x="2194" y="14428"/>
                  </a:cubicBezTo>
                  <a:cubicBezTo>
                    <a:pt x="2194" y="14428"/>
                    <a:pt x="2194" y="14428"/>
                    <a:pt x="2194" y="14428"/>
                  </a:cubicBezTo>
                  <a:cubicBezTo>
                    <a:pt x="0" y="21010"/>
                    <a:pt x="0" y="21010"/>
                    <a:pt x="0" y="21010"/>
                  </a:cubicBezTo>
                  <a:cubicBezTo>
                    <a:pt x="0" y="21178"/>
                    <a:pt x="0" y="21347"/>
                    <a:pt x="169" y="21347"/>
                  </a:cubicBezTo>
                  <a:close/>
                  <a:moveTo>
                    <a:pt x="14006" y="3460"/>
                  </a:moveTo>
                  <a:cubicBezTo>
                    <a:pt x="14850" y="4135"/>
                    <a:pt x="14850" y="4135"/>
                    <a:pt x="14850" y="4135"/>
                  </a:cubicBezTo>
                  <a:cubicBezTo>
                    <a:pt x="4388" y="14766"/>
                    <a:pt x="4388" y="14766"/>
                    <a:pt x="4388" y="14766"/>
                  </a:cubicBezTo>
                  <a:cubicBezTo>
                    <a:pt x="3206" y="14428"/>
                    <a:pt x="3206" y="14428"/>
                    <a:pt x="3206" y="14428"/>
                  </a:cubicBezTo>
                  <a:lnTo>
                    <a:pt x="14006" y="3460"/>
                  </a:lnTo>
                  <a:close/>
                  <a:moveTo>
                    <a:pt x="4725" y="15272"/>
                  </a:moveTo>
                  <a:cubicBezTo>
                    <a:pt x="15188" y="4641"/>
                    <a:pt x="15188" y="4641"/>
                    <a:pt x="15188" y="4641"/>
                  </a:cubicBezTo>
                  <a:cubicBezTo>
                    <a:pt x="16875" y="6328"/>
                    <a:pt x="16875" y="6328"/>
                    <a:pt x="16875" y="6328"/>
                  </a:cubicBezTo>
                  <a:cubicBezTo>
                    <a:pt x="6244" y="16791"/>
                    <a:pt x="6244" y="16791"/>
                    <a:pt x="6244" y="16791"/>
                  </a:cubicBezTo>
                  <a:cubicBezTo>
                    <a:pt x="4725" y="16791"/>
                    <a:pt x="4725" y="16791"/>
                    <a:pt x="4725" y="16791"/>
                  </a:cubicBezTo>
                  <a:lnTo>
                    <a:pt x="4725" y="15272"/>
                  </a:lnTo>
                  <a:close/>
                  <a:moveTo>
                    <a:pt x="18225" y="7510"/>
                  </a:moveTo>
                  <a:cubicBezTo>
                    <a:pt x="7256" y="18647"/>
                    <a:pt x="7256" y="18647"/>
                    <a:pt x="7256" y="18647"/>
                  </a:cubicBezTo>
                  <a:cubicBezTo>
                    <a:pt x="6750" y="17297"/>
                    <a:pt x="6750" y="17297"/>
                    <a:pt x="6750" y="17297"/>
                  </a:cubicBezTo>
                  <a:cubicBezTo>
                    <a:pt x="17381" y="6835"/>
                    <a:pt x="17381" y="6835"/>
                    <a:pt x="17381" y="6835"/>
                  </a:cubicBezTo>
                  <a:lnTo>
                    <a:pt x="18225" y="7510"/>
                  </a:lnTo>
                  <a:close/>
                  <a:moveTo>
                    <a:pt x="2700" y="14935"/>
                  </a:moveTo>
                  <a:cubicBezTo>
                    <a:pt x="4050" y="15272"/>
                    <a:pt x="4050" y="15272"/>
                    <a:pt x="4050" y="15272"/>
                  </a:cubicBezTo>
                  <a:cubicBezTo>
                    <a:pt x="4050" y="17129"/>
                    <a:pt x="4050" y="17129"/>
                    <a:pt x="4050" y="17129"/>
                  </a:cubicBezTo>
                  <a:cubicBezTo>
                    <a:pt x="4050" y="17297"/>
                    <a:pt x="4219" y="17466"/>
                    <a:pt x="4388" y="17466"/>
                  </a:cubicBezTo>
                  <a:cubicBezTo>
                    <a:pt x="6075" y="17466"/>
                    <a:pt x="6075" y="17466"/>
                    <a:pt x="6075" y="17466"/>
                  </a:cubicBezTo>
                  <a:cubicBezTo>
                    <a:pt x="6581" y="18985"/>
                    <a:pt x="6581" y="18985"/>
                    <a:pt x="6581" y="18985"/>
                  </a:cubicBezTo>
                  <a:cubicBezTo>
                    <a:pt x="844" y="20672"/>
                    <a:pt x="844" y="20672"/>
                    <a:pt x="844" y="20672"/>
                  </a:cubicBezTo>
                  <a:lnTo>
                    <a:pt x="2700" y="14935"/>
                  </a:lnTo>
                  <a:close/>
                  <a:moveTo>
                    <a:pt x="16875" y="760"/>
                  </a:moveTo>
                  <a:cubicBezTo>
                    <a:pt x="17044" y="591"/>
                    <a:pt x="17213" y="591"/>
                    <a:pt x="17381" y="760"/>
                  </a:cubicBezTo>
                  <a:cubicBezTo>
                    <a:pt x="20925" y="4304"/>
                    <a:pt x="20925" y="4304"/>
                    <a:pt x="20925" y="4304"/>
                  </a:cubicBezTo>
                  <a:cubicBezTo>
                    <a:pt x="20925" y="4304"/>
                    <a:pt x="20925" y="4472"/>
                    <a:pt x="20925" y="4472"/>
                  </a:cubicBezTo>
                  <a:cubicBezTo>
                    <a:pt x="20925" y="4641"/>
                    <a:pt x="20925" y="4641"/>
                    <a:pt x="20925" y="4810"/>
                  </a:cubicBezTo>
                  <a:cubicBezTo>
                    <a:pt x="18562" y="7003"/>
                    <a:pt x="18562" y="7003"/>
                    <a:pt x="18562" y="7003"/>
                  </a:cubicBezTo>
                  <a:cubicBezTo>
                    <a:pt x="14512" y="2954"/>
                    <a:pt x="14512" y="2954"/>
                    <a:pt x="14512" y="2954"/>
                  </a:cubicBezTo>
                  <a:lnTo>
                    <a:pt x="16875" y="76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34080" tIns="234080" rIns="234080" bIns="234080" numCol="1" anchor="t">
              <a:noAutofit/>
            </a:bodyPr>
            <a:lstStyle/>
            <a:p>
              <a:pPr defTabSz="4681728" hangingPunct="0"/>
              <a:endParaRPr sz="9216" kern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5093405" y="176569"/>
            <a:ext cx="605356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16" name="Текст 51"/>
          <p:cNvSpPr>
            <a:spLocks noGrp="1"/>
          </p:cNvSpPr>
          <p:nvPr>
            <p:ph type="body" sz="quarter" idx="15" hasCustomPrompt="1"/>
          </p:nvPr>
        </p:nvSpPr>
        <p:spPr>
          <a:xfrm>
            <a:off x="5109002" y="2718117"/>
            <a:ext cx="6037971" cy="3443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8" name="Текст 51"/>
          <p:cNvSpPr>
            <a:spLocks noGrp="1"/>
          </p:cNvSpPr>
          <p:nvPr>
            <p:ph type="body" sz="quarter" idx="13" hasCustomPrompt="1"/>
          </p:nvPr>
        </p:nvSpPr>
        <p:spPr>
          <a:xfrm>
            <a:off x="11651455" y="6658427"/>
            <a:ext cx="140441" cy="11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1836919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g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 userDrawn="1"/>
        </p:nvSpPr>
        <p:spPr>
          <a:xfrm>
            <a:off x="6456569" y="1609912"/>
            <a:ext cx="693507" cy="1079226"/>
          </a:xfrm>
          <a:custGeom>
            <a:avLst/>
            <a:gdLst>
              <a:gd name="connsiteX0" fmla="*/ 0 w 693507"/>
              <a:gd name="connsiteY0" fmla="*/ 0 h 1079226"/>
              <a:gd name="connsiteX1" fmla="*/ 693507 w 693507"/>
              <a:gd name="connsiteY1" fmla="*/ 1079226 h 1079226"/>
              <a:gd name="connsiteX2" fmla="*/ 663318 w 693507"/>
              <a:gd name="connsiteY2" fmla="*/ 1052381 h 1079226"/>
              <a:gd name="connsiteX3" fmla="*/ 236893 w 693507"/>
              <a:gd name="connsiteY3" fmla="*/ 558480 h 1079226"/>
              <a:gd name="connsiteX4" fmla="*/ 38866 w 693507"/>
              <a:gd name="connsiteY4" fmla="*/ 120317 h 1079226"/>
              <a:gd name="connsiteX5" fmla="*/ 0 w 693507"/>
              <a:gd name="connsiteY5" fmla="*/ 0 h 107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507" h="1079226">
                <a:moveTo>
                  <a:pt x="0" y="0"/>
                </a:moveTo>
                <a:lnTo>
                  <a:pt x="693507" y="1079226"/>
                </a:lnTo>
                <a:lnTo>
                  <a:pt x="663318" y="1052381"/>
                </a:lnTo>
                <a:cubicBezTo>
                  <a:pt x="506285" y="908353"/>
                  <a:pt x="355752" y="751768"/>
                  <a:pt x="236893" y="558480"/>
                </a:cubicBezTo>
                <a:cubicBezTo>
                  <a:pt x="157654" y="429621"/>
                  <a:pt x="94677" y="280093"/>
                  <a:pt x="38866" y="120317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 userDrawn="1"/>
        </p:nvSpPr>
        <p:spPr>
          <a:xfrm>
            <a:off x="8178092" y="4288924"/>
            <a:ext cx="590558" cy="919017"/>
          </a:xfrm>
          <a:custGeom>
            <a:avLst/>
            <a:gdLst>
              <a:gd name="connsiteX0" fmla="*/ 0 w 590558"/>
              <a:gd name="connsiteY0" fmla="*/ 0 h 919017"/>
              <a:gd name="connsiteX1" fmla="*/ 590558 w 590558"/>
              <a:gd name="connsiteY1" fmla="*/ 919017 h 919017"/>
              <a:gd name="connsiteX2" fmla="*/ 532968 w 590558"/>
              <a:gd name="connsiteY2" fmla="*/ 875147 h 919017"/>
              <a:gd name="connsiteX3" fmla="*/ 255789 w 590558"/>
              <a:gd name="connsiteY3" fmla="*/ 587378 h 919017"/>
              <a:gd name="connsiteX4" fmla="*/ 13632 w 590558"/>
              <a:gd name="connsiteY4" fmla="*/ 46663 h 919017"/>
              <a:gd name="connsiteX5" fmla="*/ 0 w 590558"/>
              <a:gd name="connsiteY5" fmla="*/ 0 h 91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558" h="919017">
                <a:moveTo>
                  <a:pt x="0" y="0"/>
                </a:moveTo>
                <a:lnTo>
                  <a:pt x="590558" y="919017"/>
                </a:lnTo>
                <a:lnTo>
                  <a:pt x="532968" y="875147"/>
                </a:lnTo>
                <a:cubicBezTo>
                  <a:pt x="426751" y="788422"/>
                  <a:pt x="330644" y="695073"/>
                  <a:pt x="255789" y="587378"/>
                </a:cubicBezTo>
                <a:cubicBezTo>
                  <a:pt x="143507" y="425836"/>
                  <a:pt x="73090" y="239847"/>
                  <a:pt x="13632" y="46663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 userDrawn="1"/>
        </p:nvSpPr>
        <p:spPr>
          <a:xfrm>
            <a:off x="5638448" y="-7144"/>
            <a:ext cx="6540853" cy="6865144"/>
          </a:xfrm>
          <a:custGeom>
            <a:avLst/>
            <a:gdLst>
              <a:gd name="connsiteX0" fmla="*/ 0 w 6540853"/>
              <a:gd name="connsiteY0" fmla="*/ 0 h 6865144"/>
              <a:gd name="connsiteX1" fmla="*/ 6540853 w 6540853"/>
              <a:gd name="connsiteY1" fmla="*/ 0 h 6865144"/>
              <a:gd name="connsiteX2" fmla="*/ 6540853 w 6540853"/>
              <a:gd name="connsiteY2" fmla="*/ 6865144 h 6865144"/>
              <a:gd name="connsiteX3" fmla="*/ 4226059 w 6540853"/>
              <a:gd name="connsiteY3" fmla="*/ 6865144 h 6865144"/>
              <a:gd name="connsiteX4" fmla="*/ 4224788 w 6540853"/>
              <a:gd name="connsiteY4" fmla="*/ 6855258 h 6865144"/>
              <a:gd name="connsiteX5" fmla="*/ 4000748 w 6540853"/>
              <a:gd name="connsiteY5" fmla="*/ 5981401 h 6865144"/>
              <a:gd name="connsiteX6" fmla="*/ 3238130 w 6540853"/>
              <a:gd name="connsiteY6" fmla="*/ 5297300 h 6865144"/>
              <a:gd name="connsiteX7" fmla="*/ 3130203 w 6540853"/>
              <a:gd name="connsiteY7" fmla="*/ 5215084 h 6865144"/>
              <a:gd name="connsiteX8" fmla="*/ 2539645 w 6540853"/>
              <a:gd name="connsiteY8" fmla="*/ 4296067 h 6865144"/>
              <a:gd name="connsiteX9" fmla="*/ 2496327 w 6540853"/>
              <a:gd name="connsiteY9" fmla="*/ 4147787 h 6865144"/>
              <a:gd name="connsiteX10" fmla="*/ 2204233 w 6540853"/>
              <a:gd name="connsiteY10" fmla="*/ 3396725 h 6865144"/>
              <a:gd name="connsiteX11" fmla="*/ 1639707 w 6540853"/>
              <a:gd name="connsiteY11" fmla="*/ 2810174 h 6865144"/>
              <a:gd name="connsiteX12" fmla="*/ 1511628 w 6540853"/>
              <a:gd name="connsiteY12" fmla="*/ 2696282 h 6865144"/>
              <a:gd name="connsiteX13" fmla="*/ 818121 w 6540853"/>
              <a:gd name="connsiteY13" fmla="*/ 1617056 h 6865144"/>
              <a:gd name="connsiteX14" fmla="*/ 777506 w 6540853"/>
              <a:gd name="connsiteY14" fmla="*/ 1491326 h 6865144"/>
              <a:gd name="connsiteX15" fmla="*/ 302486 w 6540853"/>
              <a:gd name="connsiteY15" fmla="*/ 304113 h 6865144"/>
              <a:gd name="connsiteX16" fmla="*/ 47470 w 6540853"/>
              <a:gd name="connsiteY16" fmla="*/ 38309 h 6865144"/>
              <a:gd name="connsiteX17" fmla="*/ 0 w 6540853"/>
              <a:gd name="connsiteY17" fmla="*/ 0 h 68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40853" h="6865144">
                <a:moveTo>
                  <a:pt x="0" y="0"/>
                </a:moveTo>
                <a:lnTo>
                  <a:pt x="6540853" y="0"/>
                </a:lnTo>
                <a:lnTo>
                  <a:pt x="6540853" y="6865144"/>
                </a:lnTo>
                <a:lnTo>
                  <a:pt x="4226059" y="6865144"/>
                </a:lnTo>
                <a:lnTo>
                  <a:pt x="4224788" y="6855258"/>
                </a:lnTo>
                <a:cubicBezTo>
                  <a:pt x="4183940" y="6538986"/>
                  <a:pt x="4133970" y="6214366"/>
                  <a:pt x="4000748" y="5981401"/>
                </a:cubicBezTo>
                <a:cubicBezTo>
                  <a:pt x="3834221" y="5690195"/>
                  <a:pt x="3521988" y="5502381"/>
                  <a:pt x="3238130" y="5297300"/>
                </a:cubicBezTo>
                <a:lnTo>
                  <a:pt x="3130203" y="5215084"/>
                </a:lnTo>
                <a:lnTo>
                  <a:pt x="2539645" y="4296067"/>
                </a:lnTo>
                <a:lnTo>
                  <a:pt x="2496327" y="4147787"/>
                </a:lnTo>
                <a:cubicBezTo>
                  <a:pt x="2422213" y="3886369"/>
                  <a:pt x="2349268" y="3622384"/>
                  <a:pt x="2204233" y="3396725"/>
                </a:cubicBezTo>
                <a:cubicBezTo>
                  <a:pt x="2059198" y="3171066"/>
                  <a:pt x="1851133" y="2994627"/>
                  <a:pt x="1639707" y="2810174"/>
                </a:cubicBezTo>
                <a:lnTo>
                  <a:pt x="1511628" y="2696282"/>
                </a:lnTo>
                <a:lnTo>
                  <a:pt x="818121" y="1617056"/>
                </a:lnTo>
                <a:lnTo>
                  <a:pt x="777506" y="1491326"/>
                </a:lnTo>
                <a:cubicBezTo>
                  <a:pt x="650204" y="1072782"/>
                  <a:pt x="539250" y="622761"/>
                  <a:pt x="302486" y="304113"/>
                </a:cubicBezTo>
                <a:cubicBezTo>
                  <a:pt x="231457" y="208518"/>
                  <a:pt x="144265" y="120606"/>
                  <a:pt x="47470" y="3830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1013254" y="3425428"/>
            <a:ext cx="3583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 4"/>
          <p:cNvSpPr/>
          <p:nvPr userDrawn="1"/>
        </p:nvSpPr>
        <p:spPr>
          <a:xfrm rot="3741003">
            <a:off x="1208110" y="2489689"/>
            <a:ext cx="12302836" cy="1461529"/>
          </a:xfrm>
          <a:custGeom>
            <a:avLst/>
            <a:gdLst>
              <a:gd name="connsiteX0" fmla="*/ 0 w 12302836"/>
              <a:gd name="connsiteY0" fmla="*/ 1176297 h 1461529"/>
              <a:gd name="connsiteX1" fmla="*/ 1140031 w 12302836"/>
              <a:gd name="connsiteY1" fmla="*/ 1437554 h 1461529"/>
              <a:gd name="connsiteX2" fmla="*/ 2897579 w 12302836"/>
              <a:gd name="connsiteY2" fmla="*/ 641908 h 1461529"/>
              <a:gd name="connsiteX3" fmla="*/ 4904509 w 12302836"/>
              <a:gd name="connsiteY3" fmla="*/ 843788 h 1461529"/>
              <a:gd name="connsiteX4" fmla="*/ 6519553 w 12302836"/>
              <a:gd name="connsiteY4" fmla="*/ 392526 h 1461529"/>
              <a:gd name="connsiteX5" fmla="*/ 8110847 w 12302836"/>
              <a:gd name="connsiteY5" fmla="*/ 558780 h 1461529"/>
              <a:gd name="connsiteX6" fmla="*/ 9642764 w 12302836"/>
              <a:gd name="connsiteY6" fmla="*/ 640 h 1461529"/>
              <a:gd name="connsiteX7" fmla="*/ 11329060 w 12302836"/>
              <a:gd name="connsiteY7" fmla="*/ 440027 h 1461529"/>
              <a:gd name="connsiteX8" fmla="*/ 12302836 w 12302836"/>
              <a:gd name="connsiteY8" fmla="*/ 83767 h 146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02836" h="1461529">
                <a:moveTo>
                  <a:pt x="0" y="1176297"/>
                </a:moveTo>
                <a:cubicBezTo>
                  <a:pt x="328550" y="1351458"/>
                  <a:pt x="657101" y="1526619"/>
                  <a:pt x="1140031" y="1437554"/>
                </a:cubicBezTo>
                <a:cubicBezTo>
                  <a:pt x="1622961" y="1348489"/>
                  <a:pt x="2270166" y="740869"/>
                  <a:pt x="2897579" y="641908"/>
                </a:cubicBezTo>
                <a:cubicBezTo>
                  <a:pt x="3524992" y="542947"/>
                  <a:pt x="4300847" y="885352"/>
                  <a:pt x="4904509" y="843788"/>
                </a:cubicBezTo>
                <a:cubicBezTo>
                  <a:pt x="5508171" y="802224"/>
                  <a:pt x="5985163" y="440027"/>
                  <a:pt x="6519553" y="392526"/>
                </a:cubicBezTo>
                <a:cubicBezTo>
                  <a:pt x="7053943" y="345025"/>
                  <a:pt x="7590312" y="624094"/>
                  <a:pt x="8110847" y="558780"/>
                </a:cubicBezTo>
                <a:cubicBezTo>
                  <a:pt x="8631382" y="493466"/>
                  <a:pt x="9106395" y="20432"/>
                  <a:pt x="9642764" y="640"/>
                </a:cubicBezTo>
                <a:cubicBezTo>
                  <a:pt x="10179133" y="-19152"/>
                  <a:pt x="10885715" y="426172"/>
                  <a:pt x="11329060" y="440027"/>
                </a:cubicBezTo>
                <a:cubicBezTo>
                  <a:pt x="11772405" y="453881"/>
                  <a:pt x="12148457" y="155019"/>
                  <a:pt x="12302836" y="83767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30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38C993-B719-4AA1-B1E3-D9F8D935EB28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0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36E759-B31C-40D8-89D8-FC44C78A61DB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0F74A7-FE02-473E-A192-B1D239B6E52C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10" name="Rezervirano mjesto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11" name="Rezervirano mjesto za tekst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795AEC-E55F-47FA-96D6-2CB8C35876DA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0E59C9-1E59-41D3-9A6A-8904CC3EB9B2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9033C-65F0-4FE9-AD9A-FEAF1C21B99A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utnik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  <a:p>
            <a:pPr lvl="1" rtl="0"/>
            <a:r>
              <a:rPr lang="bs-Latn-BA" noProof="0"/>
              <a:t>Drugi nivo</a:t>
            </a:r>
          </a:p>
          <a:p>
            <a:pPr lvl="2" rtl="0"/>
            <a:r>
              <a:rPr lang="bs-Latn-BA" noProof="0"/>
              <a:t>Treći nivo</a:t>
            </a:r>
          </a:p>
          <a:p>
            <a:pPr lvl="3" rtl="0"/>
            <a:r>
              <a:rPr lang="bs-Latn-BA" noProof="0"/>
              <a:t>Četvrti nivo</a:t>
            </a:r>
          </a:p>
          <a:p>
            <a:pPr lvl="4" rtl="0"/>
            <a:r>
              <a:rPr lang="bs-Latn-BA" noProof="0"/>
              <a:t>Peti nivo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</p:txBody>
      </p:sp>
      <p:sp>
        <p:nvSpPr>
          <p:cNvPr id="9" name="Rezervirano mjesto za datum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6BE441-DA7F-4F52-B58F-84D9420872AF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10" name="Rezervirano mjesto za podnožje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11" name="Rezervirano mjesto za broj slajda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utnik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bs-Latn-BA" noProof="0"/>
              <a:t>Kliknite kako biste uredili stil naslova matrice</a:t>
            </a:r>
            <a:endParaRPr lang="hr-HR" noProof="0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s-Latn-BA" noProof="0"/>
              <a:t>Kliknite na ikonu kako biste dodali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s-Latn-BA" noProof="0"/>
              <a:t>Kliknite da uredite stilove glavnog teksta</a:t>
            </a:r>
          </a:p>
        </p:txBody>
      </p:sp>
      <p:sp>
        <p:nvSpPr>
          <p:cNvPr id="8" name="Rezervirano mjesto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03110E5A-2DA8-47E7-B4C6-FF2AF4680685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9" name="Rezervirano mjesto za podnožje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10" name="Rezervirano mjesto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B6FCAE3E-CED0-4913-98B0-F3579AC81E0C}" type="datetime1">
              <a:rPr lang="hr-HR" noProof="0" smtClean="0"/>
              <a:t>15.4.2023.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837478" y="6682144"/>
            <a:ext cx="410402" cy="123111"/>
          </a:xfrm>
          <a:prstGeom prst="rect">
            <a:avLst/>
          </a:prstGeom>
        </p:spPr>
        <p:txBody>
          <a:bodyPr vert="horz" lIns="7200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CD8D479-8942-46E8-A226-A4E01F7A105C}" type="slidenum">
              <a:rPr lang="en-GB" smtClean="0">
                <a:solidFill>
                  <a:schemeClr val="tx1"/>
                </a:solidFill>
              </a:rPr>
              <a:pPr algn="l"/>
              <a:t>‹#›</a:t>
            </a:fld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9" name="Straight Connector 7"/>
          <p:cNvCxnSpPr/>
          <p:nvPr userDrawn="1"/>
        </p:nvCxnSpPr>
        <p:spPr>
          <a:xfrm>
            <a:off x="11837478" y="6689699"/>
            <a:ext cx="0" cy="1080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0608758" y="6682144"/>
            <a:ext cx="1107565" cy="123111"/>
          </a:xfrm>
          <a:prstGeom prst="rect">
            <a:avLst/>
          </a:prstGeom>
        </p:spPr>
        <p:txBody>
          <a:bodyPr vert="horz" wrap="square" lIns="0" tIns="0" rIns="7200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Module </a:t>
            </a:r>
          </a:p>
        </p:txBody>
      </p:sp>
    </p:spTree>
    <p:extLst>
      <p:ext uri="{BB962C8B-B14F-4D97-AF65-F5344CB8AC3E}">
        <p14:creationId xmlns:p14="http://schemas.microsoft.com/office/powerpoint/2010/main" val="41938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atelitski prikaz Zemlje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-423364"/>
            <a:ext cx="12191980" cy="673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792769"/>
            <a:ext cx="8991600" cy="1421421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hr-H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Radionica:transformacija konflikta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 rtlCol="0">
            <a:normAutofit/>
          </a:bodyPr>
          <a:lstStyle/>
          <a:p>
            <a:pPr rtl="0"/>
            <a:r>
              <a:rPr lang="hr-HR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Školski projekt:”Mirovno obrazovanje”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8D89825-6647-8FC4-C9B1-0567F7A84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51" r="9939"/>
          <a:stretch/>
        </p:blipFill>
        <p:spPr>
          <a:xfrm>
            <a:off x="5486400" y="674198"/>
            <a:ext cx="914400" cy="118272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C640A47-EA45-C991-96A6-6DE4F1A4C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-135427"/>
            <a:ext cx="114204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859BA9-5DDC-D08A-5E2C-2294277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8296"/>
            <a:ext cx="7729728" cy="1188720"/>
          </a:xfrm>
        </p:spPr>
        <p:txBody>
          <a:bodyPr>
            <a:normAutofit fontScale="90000"/>
          </a:bodyPr>
          <a:lstStyle/>
          <a:p>
            <a:b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pregovori</a:t>
            </a:r>
            <a:b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PRIMJER: DOĆI DO </a:t>
            </a:r>
            <a:r>
              <a:rPr lang="bs-Latn-BA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„DA“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E24CC6-9BF8-08C0-10E7-1E7B303A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87" y="1616765"/>
            <a:ext cx="9125977" cy="5241235"/>
          </a:xfrm>
        </p:spPr>
        <p:txBody>
          <a:bodyPr>
            <a:normAutofit/>
          </a:bodyPr>
          <a:lstStyle/>
          <a:p>
            <a:pPr algn="just"/>
            <a:endParaRPr lang="bs-Latn-B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1.UPUTITE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 PREMA DRUGOJ STRANI</a:t>
            </a: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2.DOĆI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NA NJIHOVU STRANU</a:t>
            </a: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3.POZOVITE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IH DA DOĐU NA VAŠU STRANU</a:t>
            </a: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4.IZGRADITE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ZLATNI MOST</a:t>
            </a: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4.UČINITE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 IM BUDE TEŠKO REĆI „NE“</a:t>
            </a:r>
          </a:p>
          <a:p>
            <a:pPr algn="just"/>
            <a:r>
              <a:rPr lang="bs-Latn-BA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5.KORISTITE</a:t>
            </a:r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PITANJA OD KORISTI OPONENTU:</a:t>
            </a:r>
          </a:p>
          <a:p>
            <a:pPr algn="just"/>
            <a:endParaRPr lang="bs-Latn-BA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ta-IN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Latha" panose="020B0604020202020204" pitchFamily="34" charset="0"/>
              </a:rPr>
              <a:t>Da li ste ikada razmišljali o tome da unaprijedite svoju poziciju?</a:t>
            </a:r>
            <a:endParaRPr lang="bs-Latn-BA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ta-IN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Šta vas je nagnalo da se odlučite za ovu intervenciju?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ta-IN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Ako dobro razumijem, problem je možda..?.</a:t>
            </a:r>
          </a:p>
          <a:p>
            <a:endParaRPr lang="bs-Latn-BA" dirty="0"/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C89AB8-7840-6CBD-48BA-EF698215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34" y="2638044"/>
            <a:ext cx="2975106" cy="394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vijezda: s 5 krakova 5">
            <a:extLst>
              <a:ext uri="{FF2B5EF4-FFF2-40B4-BE49-F238E27FC236}">
                <a16:creationId xmlns:a16="http://schemas.microsoft.com/office/drawing/2014/main" id="{CCBAF4F6-05A8-1EEE-75AB-34B23914EB08}"/>
              </a:ext>
            </a:extLst>
          </p:cNvPr>
          <p:cNvSpPr/>
          <p:nvPr/>
        </p:nvSpPr>
        <p:spPr>
          <a:xfrm>
            <a:off x="7775717" y="2056009"/>
            <a:ext cx="1593570" cy="1614843"/>
          </a:xfrm>
          <a:prstGeom prst="star5">
            <a:avLst/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52915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81A367-C9B1-CA3A-27D0-F2347CB3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8784"/>
            <a:ext cx="7729728" cy="1258956"/>
          </a:xfrm>
        </p:spPr>
        <p:txBody>
          <a:bodyPr>
            <a:normAutofit/>
          </a:bodyPr>
          <a:lstStyle/>
          <a:p>
            <a:r>
              <a:rPr lang="bs-Latn-B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VJEŽBA:“mirotvorac</a:t>
            </a:r>
            <a:r>
              <a:rPr lang="bs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03143F-2980-014C-77AD-93ADE52D9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457740"/>
            <a:ext cx="7729728" cy="42822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Odgovoriti na pitanja: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1.</a:t>
            </a:r>
            <a:r>
              <a:rPr kumimoji="0" lang="bs-Latn-B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Segoe UI Symbol" panose="020B0502040204020203" pitchFamily="34" charset="0"/>
              </a:rPr>
              <a:t>★Argumentovati</a:t>
            </a: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Segoe UI Symbol" panose="020B0502040204020203" pitchFamily="34" charset="0"/>
              </a:rPr>
              <a:t> svoj stav: a)</a:t>
            </a: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Istina i pomirenje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                                              b)Pomirenje i istina </a:t>
            </a:r>
            <a:endParaRPr kumimoji="0" lang="bs-Latn-B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skerville Old Face" panose="02020602080505020303" pitchFamily="18" charset="0"/>
              <a:ea typeface="Calibri" panose="020F0502020204030204" pitchFamily="34" charset="0"/>
              <a:cs typeface="Segoe UI Symbol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Segoe UI Symbol" panose="020B0502040204020203" pitchFamily="34" charset="0"/>
              </a:rPr>
              <a:t>2.★Kako</a:t>
            </a: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Calibri" panose="020F0502020204030204" pitchFamily="34" charset="0"/>
                <a:cs typeface="Segoe UI Symbol" panose="020B0502040204020203" pitchFamily="34" charset="0"/>
              </a:rPr>
              <a:t> bi Vi pristupili izgradnji pozitivnog mira u BiH?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Koje resurse iz religije bi koristili u izgradnji pravednog i održivog mira u </a:t>
            </a:r>
            <a:r>
              <a:rPr kumimoji="0" lang="bs-Latn-B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postkonfliktnom</a:t>
            </a: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 društvu poput bosanskohercegovačkog?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bs-Latn-BA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Kako bi pripremili svoj tim da pregovara u konfliktnim situacijama? (osmisliti scenarij)</a:t>
            </a:r>
            <a:endParaRPr kumimoji="0" lang="bs-Latn-B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BB2DC89-9641-5E6D-BD2D-B98D9FA1C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864" y="2716696"/>
            <a:ext cx="2199861" cy="199746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C6CBAC6-44D8-3B2B-7F3B-640510BA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1" y="2856286"/>
            <a:ext cx="2200847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3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CD0EC1-DF12-347A-9597-8B17CCCB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52870"/>
            <a:ext cx="7865364" cy="1430130"/>
          </a:xfrm>
        </p:spPr>
        <p:txBody>
          <a:bodyPr>
            <a:normAutofit/>
          </a:bodyPr>
          <a:lstStyle/>
          <a:p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Hvala na </a:t>
            </a:r>
            <a:r>
              <a:rPr lang="bs-Latn-B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pažnnji</a:t>
            </a:r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bs-Latn-B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8C7F5B1-331A-4C1D-27F9-4D582A72E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-261454"/>
            <a:ext cx="11963399" cy="26769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5A58F8E-035B-9C7C-9808-ED2C05713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99" y="4089400"/>
            <a:ext cx="15790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avokutnik 21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F56BE33-A163-3103-FF48-CA5B4025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26" y="597294"/>
            <a:ext cx="2472935" cy="261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C29CFD6-9E5D-E98B-EBD8-D746B4CA9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12696" y="597293"/>
            <a:ext cx="2902225" cy="261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A120382-02C5-9856-1F6A-BABBB5CBD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706" y="4022896"/>
            <a:ext cx="2133785" cy="2298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E9CA82-A0A2-B8DA-F108-4EECE01C9806}"/>
              </a:ext>
            </a:extLst>
          </p:cNvPr>
          <p:cNvSpPr txBox="1"/>
          <p:nvPr/>
        </p:nvSpPr>
        <p:spPr>
          <a:xfrm>
            <a:off x="0" y="1262130"/>
            <a:ext cx="446896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bs-Latn-BA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Šta je to mir?</a:t>
            </a:r>
            <a:br>
              <a:rPr kumimoji="0" lang="bs-Latn-BA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Red, sklad…</a:t>
            </a:r>
          </a:p>
          <a:p>
            <a:pPr algn="ctr"/>
            <a:b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 kao odsustvo </a:t>
            </a:r>
            <a:r>
              <a:rPr kumimoji="0" lang="bs-Latn-BA" sz="24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oružja</a:t>
            </a:r>
            <a: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ctr"/>
            <a:b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 kao izraz ljudske volje, kao racionalno opravdan politički i kulturni proizvod.</a:t>
            </a:r>
          </a:p>
          <a:p>
            <a:pPr algn="ctr"/>
            <a:b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bs-Latn-BA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 je nenasilna kreativna transformacija sukoba. </a:t>
            </a:r>
            <a:br>
              <a:rPr kumimoji="0" lang="bs-Latn-BA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n-ea"/>
                <a:cs typeface="+mn-cs"/>
              </a:rPr>
            </a:br>
            <a:br>
              <a:rPr kumimoji="0" lang="bs-Latn-BA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/>
                <a:ea typeface="+mn-ea"/>
                <a:cs typeface="+mn-cs"/>
              </a:rPr>
            </a:b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44438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A9A359-D0FD-05EC-F125-613BADDC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0"/>
            <a:ext cx="11860695" cy="675861"/>
          </a:xfrm>
        </p:spPr>
        <p:txBody>
          <a:bodyPr>
            <a:normAutofit fontScale="90000"/>
          </a:bodyPr>
          <a:lstStyle/>
          <a:p>
            <a:br>
              <a:rPr lang="bs-Latn-BA" dirty="0"/>
            </a:br>
            <a:r>
              <a:rPr lang="bs-Latn-BA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vježba:„Da</a:t>
            </a:r>
            <a:r>
              <a:rPr lang="bs-Latn-BA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 ste li vi taj koji odlučuje u ovim situacijama ili zavisite od drugih?“ </a:t>
            </a:r>
            <a:br>
              <a:rPr lang="bs-Latn-BA" dirty="0"/>
            </a:br>
            <a:endParaRPr lang="bs-Latn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2837F9-B249-A05E-024F-7544F0CD8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675861"/>
            <a:ext cx="11304104" cy="61887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Postao sam ljut kad me je nazvala idiotom.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 sjećam se svoje lekcije.                                           Sanjao sam svoj omiljeni film. 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Odlučio sam da radim u školi.                                      Na televiziji gledam programe za djecu.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Ja igram fudbal.                                                            Kada je propuh, ja kišem. 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Govorim brzo.                                                              Ne usuđujem se govoriti pred razredom. 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Smeta mi sve u razredu.                                               Prijatelji me zovu da izađemo večeras, a imam da učim.</a:t>
            </a:r>
          </a:p>
          <a:p>
            <a:pPr marL="0" indent="0" algn="just">
              <a:buNone/>
            </a:pP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Ja se pridržavam pravila.                                              Poslušam svoje roditelje. </a:t>
            </a:r>
          </a:p>
          <a:p>
            <a:pPr marL="0" indent="0" algn="just">
              <a:buNone/>
            </a:pPr>
            <a:endParaRPr lang="bs-Latn-B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s-Latn-B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s-Latn-B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ZAKLJUČAK: </a:t>
            </a:r>
            <a:r>
              <a:rPr lang="bs-Latn-B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Donošenje odluka je kontinuiran proces koji zahtijeva kritičko promišljanje i direktno utječe na posljedice tih odluka. Ne možemo uvijek donijeti adekvatnu odluku, ali trebamo vježbati kako bismo bili što efikasniji u vještini donošenja odluka.</a:t>
            </a:r>
          </a:p>
        </p:txBody>
      </p:sp>
      <p:sp>
        <p:nvSpPr>
          <p:cNvPr id="4" name="Oblačić s mislima: oblak 3">
            <a:extLst>
              <a:ext uri="{FF2B5EF4-FFF2-40B4-BE49-F238E27FC236}">
                <a16:creationId xmlns:a16="http://schemas.microsoft.com/office/drawing/2014/main" id="{50862120-9286-DB73-E1EB-5568086C9A05}"/>
              </a:ext>
            </a:extLst>
          </p:cNvPr>
          <p:cNvSpPr/>
          <p:nvPr/>
        </p:nvSpPr>
        <p:spPr>
          <a:xfrm>
            <a:off x="3251200" y="2019300"/>
            <a:ext cx="2628900" cy="1739900"/>
          </a:xfrm>
          <a:prstGeom prst="cloudCallout">
            <a:avLst>
              <a:gd name="adj1" fmla="val -27730"/>
              <a:gd name="adj2" fmla="val 84398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RAZGOVOR</a:t>
            </a:r>
          </a:p>
        </p:txBody>
      </p:sp>
    </p:spTree>
    <p:extLst>
      <p:ext uri="{BB962C8B-B14F-4D97-AF65-F5344CB8AC3E}">
        <p14:creationId xmlns:p14="http://schemas.microsoft.com/office/powerpoint/2010/main" val="107911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D6E09E-453D-39D8-99EA-A5AEE923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4558"/>
            <a:ext cx="7729728" cy="1007164"/>
          </a:xfrm>
        </p:spPr>
        <p:txBody>
          <a:bodyPr>
            <a:normAutofit/>
          </a:bodyPr>
          <a:lstStyle/>
          <a:p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Johan Vincent Galtung</a:t>
            </a:r>
            <a:endParaRPr lang="bs-Latn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6CBE9B-769C-5149-FBB9-7D2650161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878" y="1722783"/>
            <a:ext cx="5393635" cy="4611755"/>
          </a:xfrm>
        </p:spPr>
        <p:txBody>
          <a:bodyPr>
            <a:normAutofit lnSpcReduction="10000"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Johan Vincent Galtung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rođen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oktobra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1930.)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norveški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sociolog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glavni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utemeljitelj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discipline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sukoba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Bio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glavni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osnivač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Instituta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istraživanje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1959.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bio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njegov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prvi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direktor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1970.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Također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osnovao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Journal of Peace Research 1964. 1969.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imenovan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prvom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svjetskom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stolicom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za mir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sukobe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Sveučilištu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MOŽE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BITI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POZITIVAN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NEGATIVAN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NASILJE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MOŽE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BITI: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DIREKTNO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SRUKTURALNO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KULTURNO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NASILJE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6928121-A49D-53A2-C8FF-7476AE629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60" y="1898487"/>
            <a:ext cx="278001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5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9FB58-172B-4483-3C98-CD062ECD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90330"/>
            <a:ext cx="7729728" cy="940905"/>
          </a:xfrm>
        </p:spPr>
        <p:txBody>
          <a:bodyPr>
            <a:norm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Paul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Lederach</a:t>
            </a:r>
            <a:endParaRPr lang="bs-Latn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6D4871-18C0-7416-476E-F850B130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270" y="1550504"/>
            <a:ext cx="3745594" cy="4189523"/>
          </a:xfrm>
        </p:spPr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John Paul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Lederach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rođen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1955.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godine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u SAD-u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američki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profesor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međunarodne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izgradnje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Mnogo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pisao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rješavanju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sukoba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posredovanju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Doktorirao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sociologije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Univerzitetu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Koloradu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8BFCCFB-02BE-A8BC-4981-E453ABA00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45" y="1878008"/>
            <a:ext cx="2598049" cy="31019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2EDBF33-1A63-7A8C-E59A-702E08D7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83" y="3645265"/>
            <a:ext cx="174360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B4AC52-039D-0A68-91B3-89EC9997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8053"/>
            <a:ext cx="7729728" cy="583096"/>
          </a:xfrm>
        </p:spPr>
        <p:txBody>
          <a:bodyPr>
            <a:normAutofit fontScale="90000"/>
          </a:bodyPr>
          <a:lstStyle/>
          <a:p>
            <a:pPr marL="182880" marR="0" lvl="0" indent="-182880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tabLst/>
              <a:defRPr/>
            </a:pPr>
            <a:br>
              <a:rPr kumimoji="0" lang="bs-Latn-BA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bs-Latn-BA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Johan Pol </a:t>
            </a:r>
            <a:r>
              <a:rPr kumimoji="0" lang="bs-Latn-BA" sz="19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Lederah</a:t>
            </a:r>
            <a:r>
              <a:rPr kumimoji="0" lang="bs-Latn-BA" sz="1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bs-Latn-BA" sz="19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„Moralna mašta“</a:t>
            </a:r>
            <a:br>
              <a:rPr kumimoji="0" lang="bs-Latn-BA" sz="19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bs-Latn-BA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3AAA2F-2FD3-0890-39B0-FA510D4D8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901149"/>
            <a:ext cx="9144000" cy="5638798"/>
          </a:xfrm>
        </p:spPr>
        <p:txBody>
          <a:bodyPr>
            <a:normAutofit/>
          </a:bodyPr>
          <a:lstStyle/>
          <a:p>
            <a:pPr marL="182880" marR="0" lvl="0" indent="-182880" algn="just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Neophodno je osigurati prostor za </a:t>
            </a: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</a:t>
            </a: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gdje će se razbiti destrukcija i destruktivni obrasci. Prostor za mir traži </a:t>
            </a: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kreativan čin MORALNU MAŠTU </a:t>
            </a: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čiji misterij se nalazi </a:t>
            </a: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KVALITETI ODNOSA MEĐU LJUDIMA. 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DIJALOG  treba da je stalan i to da se dešava na više razina pogođenog društva.</a:t>
            </a:r>
          </a:p>
          <a:p>
            <a:pPr marL="182880" marR="0" lvl="0" indent="-182880" algn="ctr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Cilj izgradnje mira je PRAVEDAN  I ODRŽIV MIR.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Izgradnja mira podrazumijeva interdisciplinarni pristup. </a:t>
            </a: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IZGRADNJA MIRA POVEZIVANJA UZ TRANSFORMACIJU ODNOSA U POZITIVNO I KREIRANJE NOVOG </a:t>
            </a:r>
            <a:r>
              <a:rPr kumimoji="0" lang="bs-Latn-BA" sz="2000" b="1" i="0" u="none" strike="noStrike" kern="120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SETA</a:t>
            </a:r>
            <a:r>
              <a:rPr kumimoji="0" lang="bs-Latn-BA" sz="2000" b="1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VRIJEDNOSTI U DRUŠTVU. </a:t>
            </a:r>
            <a:r>
              <a:rPr kumimoji="0" lang="bs-Latn-BA" sz="2000" b="0" i="0" u="none" strike="noStrike" kern="120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Lisa</a:t>
            </a: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bs-Latn-BA" sz="2000" b="0" i="0" u="none" strike="noStrike" kern="120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Schirch</a:t>
            </a:r>
            <a:r>
              <a:rPr kumimoji="0" lang="bs-Latn-BA" sz="2000" b="0" i="0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bs-Latn-BA" sz="2000" b="0" i="1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„Priručnik za stratešku izgradnju mira (Vizija i okvir za pravedan mir)“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bs-Latn-BA" sz="2000" b="0" i="1" u="none" strike="noStrike" kern="1200" cap="none" spc="1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bs-Latn-BA" sz="2000" b="0" i="1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„Cilj izgradnje mira je ne samo zaustavljanje konflikta, već i kreiranje kapaciteta za kulturu pravednog mira.“ </a:t>
            </a:r>
            <a:r>
              <a:rPr kumimoji="0" lang="bs-Latn-BA" sz="2000" b="0" i="1" u="none" strike="noStrike" kern="120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Lisa</a:t>
            </a:r>
            <a:r>
              <a:rPr kumimoji="0" lang="bs-Latn-BA" sz="2000" b="0" i="1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bs-Latn-BA" sz="2000" b="0" i="1" u="none" strike="noStrike" kern="120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Schirch</a:t>
            </a:r>
            <a:r>
              <a:rPr kumimoji="0" lang="bs-Latn-BA" sz="2000" b="0" i="1" u="none" strike="noStrike" kern="120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B5AA4A-48C6-506D-0530-401C51DE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091" y="2831547"/>
            <a:ext cx="1725318" cy="2658086"/>
          </a:xfrm>
          <a:prstGeom prst="rect">
            <a:avLst/>
          </a:prstGeom>
        </p:spPr>
      </p:pic>
      <p:sp>
        <p:nvSpPr>
          <p:cNvPr id="5" name="Oblačić s mislima: oblak 4">
            <a:extLst>
              <a:ext uri="{FF2B5EF4-FFF2-40B4-BE49-F238E27FC236}">
                <a16:creationId xmlns:a16="http://schemas.microsoft.com/office/drawing/2014/main" id="{4B9103B0-12F6-31F9-6FB6-288017DB30F0}"/>
              </a:ext>
            </a:extLst>
          </p:cNvPr>
          <p:cNvSpPr/>
          <p:nvPr/>
        </p:nvSpPr>
        <p:spPr>
          <a:xfrm>
            <a:off x="9817100" y="647700"/>
            <a:ext cx="2273300" cy="1854200"/>
          </a:xfrm>
          <a:prstGeom prst="cloudCallout">
            <a:avLst>
              <a:gd name="adj1" fmla="val -76808"/>
              <a:gd name="adj2" fmla="val 76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RAZGOVOR</a:t>
            </a:r>
          </a:p>
        </p:txBody>
      </p:sp>
    </p:spTree>
    <p:extLst>
      <p:ext uri="{BB962C8B-B14F-4D97-AF65-F5344CB8AC3E}">
        <p14:creationId xmlns:p14="http://schemas.microsoft.com/office/powerpoint/2010/main" val="1742914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377ABC-021B-031C-AFCF-CB7E8BFAE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71343"/>
          </a:xfrm>
        </p:spPr>
        <p:txBody>
          <a:bodyPr>
            <a:normAutofit fontScale="90000"/>
          </a:bodyPr>
          <a:lstStyle/>
          <a:p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ZNAČAJ I ULOGA TRANSFORMACIJE ODNOSA U KONFLIKTU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75CE301-F463-F6FA-1F1C-31443D54A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086" y="1948070"/>
            <a:ext cx="8136835" cy="45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149851-CE6E-7395-DCEC-655B9E1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85530"/>
            <a:ext cx="7729728" cy="728870"/>
          </a:xfrm>
        </p:spPr>
        <p:txBody>
          <a:bodyPr>
            <a:normAutofit fontScale="90000"/>
          </a:bodyPr>
          <a:lstStyle/>
          <a:p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Transformacija konflikta podrazumijeva: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6A4339-AC34-A05C-9EE4-28DD93C5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1635"/>
            <a:ext cx="12192000" cy="6036365"/>
          </a:xfrm>
        </p:spPr>
        <p:txBody>
          <a:bodyPr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Procesi transformacije konflikta pokreću demokratsku komunikaciju o skrivenim uzrocima konflikta i kreiraju zadovoljavajuća rješenja za sve uključene strane. Transformacija konflikta se zasniva na nekoliko principa. Principi transformacije konflikta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Identifikacija iskustava i problema koji su prouzrokovali štetu, traumu ili nepravdu.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Stvaranje odnosa između sukobljenih strana koji će dovesti do </a:t>
            </a:r>
            <a:r>
              <a:rPr kumimoji="0" lang="bs-Latn-B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opraštanja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procesa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pomirenja.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32E6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Razvijanje kreativnih rješenja koja zadovoljavaju potrebe svih ljudi.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</a:t>
            </a:r>
            <a:r>
              <a:rPr kumimoji="0" lang="bs-Latn-BA" sz="2000" b="0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Osposobljavanje ljudi za transformaciju konflikta.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bs-Latn-BA" sz="2000" b="1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VAŽNO:  Procesi transformacije konflikta su neophodni za cjelokupno društvo kako bi se spriječio ili zaustavio nasilni sukob. Oni uključuju djelovanja međunarodnih diplomata, političara/</a:t>
            </a:r>
            <a:r>
              <a:rPr kumimoji="0" lang="bs-Latn-B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bs-Latn-BA" sz="2000" b="1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bs-Latn-B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preduzeća</a:t>
            </a:r>
            <a:r>
              <a:rPr kumimoji="0" lang="bs-Latn-BA" sz="2000" b="1" i="0" u="none" strike="noStrike" kern="1200" cap="none" spc="0" normalizeH="0" baseline="0" noProof="0" dirty="0">
                <a:ln>
                  <a:noFill/>
                </a:ln>
                <a:solidFill>
                  <a:srgbClr val="632E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vjerskih zajednica, medija i onih       koji rade na izradi javnih politika.</a:t>
            </a:r>
          </a:p>
          <a:p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1B5873-E7D6-6E9D-BBF6-CDAA3C9E2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1" b="11851"/>
          <a:stretch/>
        </p:blipFill>
        <p:spPr>
          <a:xfrm>
            <a:off x="9960864" y="2430462"/>
            <a:ext cx="2019300" cy="2738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961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CDC108-FE4D-CF98-62A6-A731045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pregovori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04D171-9E86-9F35-E04C-25A53254C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bs-Latn-B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rincipijelni pregovori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92278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Dijalog koji je direktno usmjeren ka traženju rješenja za konflikt naziva se pregovorom. Neformalna pregovaranja su dio svakodnevnice u obavljanju radnih zadataka ili sklapanju političkih dogovora. „Principijelni“ pregovori se sastoje od niza strategija koje imaju za cilj izgradnju i </a:t>
            </a:r>
            <a:r>
              <a:rPr kumimoji="0" lang="bs-Latn-B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održavanje</a:t>
            </a:r>
            <a:r>
              <a:rPr kumimoji="0" lang="bs-Latn-B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odnosa s drugima tražeći kreativna rješenja koja zadovoljavaju potrebe svih.(blago pregovaranje</a:t>
            </a:r>
            <a:endParaRPr lang="bs-Latn-BA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78A420-EC2D-B25C-49C8-4215A70D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0" y="2744158"/>
            <a:ext cx="176575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4380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Crveno ljubičas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310_TF56596226.potx" id="{BC2FD523-D605-495B-A503-C88BE2B6490F}" vid="{9639A138-90D0-455E-9527-D5FEA1943F48}"/>
    </a:ext>
  </a:extLst>
</a:theme>
</file>

<file path=ppt/theme/theme2.xml><?xml version="1.0" encoding="utf-8"?>
<a:theme xmlns:a="http://schemas.openxmlformats.org/drawingml/2006/main" name="1_Major">
  <a:themeElements>
    <a:clrScheme name="Другая 22">
      <a:dk1>
        <a:srgbClr val="32312F"/>
      </a:dk1>
      <a:lt1>
        <a:srgbClr val="F7F7F7"/>
      </a:lt1>
      <a:dk2>
        <a:srgbClr val="ADADAD"/>
      </a:dk2>
      <a:lt2>
        <a:srgbClr val="F9F9F9"/>
      </a:lt2>
      <a:accent1>
        <a:srgbClr val="37A000"/>
      </a:accent1>
      <a:accent2>
        <a:srgbClr val="C8AA8D"/>
      </a:accent2>
      <a:accent3>
        <a:srgbClr val="EBBD63"/>
      </a:accent3>
      <a:accent4>
        <a:srgbClr val="3F3F3F"/>
      </a:accent4>
      <a:accent5>
        <a:srgbClr val="3F3F3F"/>
      </a:accent5>
      <a:accent6>
        <a:srgbClr val="3F3F3F"/>
      </a:accent6>
      <a:hlink>
        <a:srgbClr val="3F3F3F"/>
      </a:hlink>
      <a:folHlink>
        <a:srgbClr val="3F3F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tf56596226_win32 (1)</Template>
  <TotalTime>141</TotalTime>
  <Words>817</Words>
  <Application>Microsoft Office PowerPoint</Application>
  <PresentationFormat>Široki ekran</PresentationFormat>
  <Paragraphs>69</Paragraphs>
  <Slides>12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12</vt:i4>
      </vt:variant>
    </vt:vector>
  </HeadingPairs>
  <TitlesOfParts>
    <vt:vector size="21" baseType="lpstr">
      <vt:lpstr>Arial</vt:lpstr>
      <vt:lpstr>Baskerville Old Face</vt:lpstr>
      <vt:lpstr>Calibri</vt:lpstr>
      <vt:lpstr>Century Schoolbook</vt:lpstr>
      <vt:lpstr>Gill Sans MT</vt:lpstr>
      <vt:lpstr>Roboto Regular</vt:lpstr>
      <vt:lpstr>Times New Roman</vt:lpstr>
      <vt:lpstr>Paket</vt:lpstr>
      <vt:lpstr>1_Major</vt:lpstr>
      <vt:lpstr>Radionica:transformacija konflikta</vt:lpstr>
      <vt:lpstr>PowerPoint prezentacija</vt:lpstr>
      <vt:lpstr> vježba:„Da li ste li vi taj koji odlučuje u ovim situacijama ili zavisite od drugih?“  </vt:lpstr>
      <vt:lpstr>Johan Vincent Galtung</vt:lpstr>
      <vt:lpstr>John Paul Lederach</vt:lpstr>
      <vt:lpstr> Johan Pol Lederah „Moralna mašta“ </vt:lpstr>
      <vt:lpstr>ZNAČAJ I ULOGA TRANSFORMACIJE ODNOSA U KONFLIKTU</vt:lpstr>
      <vt:lpstr>Transformacija konflikta podrazumijeva:</vt:lpstr>
      <vt:lpstr>pregovori</vt:lpstr>
      <vt:lpstr> pregovori PRIMJER: DOĆI DO „DA“</vt:lpstr>
      <vt:lpstr>VJEŽBA:“mirotvorac“</vt:lpstr>
      <vt:lpstr>Hvala na pažnnji!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Radionica:transformacija konflikta</dc:title>
  <dc:creator>Alma</dc:creator>
  <cp:lastModifiedBy>Alma</cp:lastModifiedBy>
  <cp:revision>4</cp:revision>
  <cp:lastPrinted>2023-04-15T11:19:32Z</cp:lastPrinted>
  <dcterms:created xsi:type="dcterms:W3CDTF">2023-04-14T19:53:25Z</dcterms:created>
  <dcterms:modified xsi:type="dcterms:W3CDTF">2023-04-15T12:11:57Z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